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sldIdLst>
    <p:sldId id="256" r:id="rId2"/>
    <p:sldId id="268" r:id="rId3"/>
    <p:sldId id="274" r:id="rId4"/>
    <p:sldId id="269" r:id="rId5"/>
    <p:sldId id="270" r:id="rId6"/>
    <p:sldId id="271" r:id="rId7"/>
    <p:sldId id="272" r:id="rId8"/>
    <p:sldId id="260" r:id="rId9"/>
    <p:sldId id="262" r:id="rId10"/>
    <p:sldId id="263" r:id="rId11"/>
    <p:sldId id="264" r:id="rId12"/>
    <p:sldId id="265" r:id="rId13"/>
    <p:sldId id="266" r:id="rId14"/>
    <p:sldId id="267" r:id="rId15"/>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540" y="3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image" Target="../media/image14.png"/><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image" Target="../media/image14.png"/><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C92068-1E19-4D9F-A59A-72A4D075B388}"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80B8C49-160D-435A-8C3F-6FC4B346E930}">
      <dgm:prSet/>
      <dgm:spPr/>
      <dgm:t>
        <a:bodyPr/>
        <a:lstStyle/>
        <a:p>
          <a:pPr>
            <a:lnSpc>
              <a:spcPct val="100000"/>
            </a:lnSpc>
            <a:defRPr cap="all"/>
          </a:pPr>
          <a:r>
            <a:rPr lang="en-US" dirty="0"/>
            <a:t>In ELPIS gravity is generated using pseudo gravity.</a:t>
          </a:r>
        </a:p>
      </dgm:t>
    </dgm:pt>
    <dgm:pt modelId="{07298A1B-1FD6-41CD-BEEC-B771D799BF25}" type="parTrans" cxnId="{BB861427-7B05-4280-A1C6-5B9ACDB3B49D}">
      <dgm:prSet/>
      <dgm:spPr/>
      <dgm:t>
        <a:bodyPr/>
        <a:lstStyle/>
        <a:p>
          <a:endParaRPr lang="en-US"/>
        </a:p>
      </dgm:t>
    </dgm:pt>
    <dgm:pt modelId="{787D801D-C02E-4AFA-A800-D9E85D566053}" type="sibTrans" cxnId="{BB861427-7B05-4280-A1C6-5B9ACDB3B49D}">
      <dgm:prSet/>
      <dgm:spPr/>
      <dgm:t>
        <a:bodyPr/>
        <a:lstStyle/>
        <a:p>
          <a:pPr>
            <a:lnSpc>
              <a:spcPct val="100000"/>
            </a:lnSpc>
          </a:pPr>
          <a:endParaRPr lang="en-US"/>
        </a:p>
      </dgm:t>
    </dgm:pt>
    <dgm:pt modelId="{A8DB0D71-7C60-43AC-BDE8-7B9CF93133EA}">
      <dgm:prSet/>
      <dgm:spPr/>
      <dgm:t>
        <a:bodyPr/>
        <a:lstStyle/>
        <a:p>
          <a:pPr>
            <a:lnSpc>
              <a:spcPct val="100000"/>
            </a:lnSpc>
            <a:defRPr cap="all"/>
          </a:pPr>
          <a:r>
            <a:rPr lang="en-US" dirty="0"/>
            <a:t>Atmosphere created in ELPIS is similar to the Earth.</a:t>
          </a:r>
        </a:p>
      </dgm:t>
    </dgm:pt>
    <dgm:pt modelId="{B23F63F1-5165-4765-B6C4-4CEF8AB0FC64}" type="parTrans" cxnId="{9A4EDF75-C51F-4153-BCF8-BDC47791B730}">
      <dgm:prSet/>
      <dgm:spPr/>
      <dgm:t>
        <a:bodyPr/>
        <a:lstStyle/>
        <a:p>
          <a:endParaRPr lang="en-US"/>
        </a:p>
      </dgm:t>
    </dgm:pt>
    <dgm:pt modelId="{DF46AAC2-1A24-46E5-B4DE-E0BC00ECA823}" type="sibTrans" cxnId="{9A4EDF75-C51F-4153-BCF8-BDC47791B730}">
      <dgm:prSet/>
      <dgm:spPr/>
      <dgm:t>
        <a:bodyPr/>
        <a:lstStyle/>
        <a:p>
          <a:pPr>
            <a:lnSpc>
              <a:spcPct val="100000"/>
            </a:lnSpc>
          </a:pPr>
          <a:endParaRPr lang="en-US"/>
        </a:p>
      </dgm:t>
    </dgm:pt>
    <dgm:pt modelId="{FF490B9A-6EA0-4314-ABEB-4CC4ED65BB21}">
      <dgm:prSet/>
      <dgm:spPr/>
      <dgm:t>
        <a:bodyPr/>
        <a:lstStyle/>
        <a:p>
          <a:pPr>
            <a:lnSpc>
              <a:spcPct val="100000"/>
            </a:lnSpc>
            <a:defRPr cap="all"/>
          </a:pPr>
          <a:r>
            <a:rPr lang="en-US" dirty="0"/>
            <a:t>Agriculture is mainly PRACTICED using methods such as hydro culture system  and aeroponics in ELPIS.</a:t>
          </a:r>
        </a:p>
      </dgm:t>
    </dgm:pt>
    <dgm:pt modelId="{3A45B8B0-74CD-4B33-9547-7BD0C754AA9E}" type="parTrans" cxnId="{DC65DEED-CF74-4271-AE19-EEBA2906249B}">
      <dgm:prSet/>
      <dgm:spPr/>
      <dgm:t>
        <a:bodyPr/>
        <a:lstStyle/>
        <a:p>
          <a:endParaRPr lang="en-US"/>
        </a:p>
      </dgm:t>
    </dgm:pt>
    <dgm:pt modelId="{C0D06688-8EA4-41D4-BE92-BF0B445BB4A8}" type="sibTrans" cxnId="{DC65DEED-CF74-4271-AE19-EEBA2906249B}">
      <dgm:prSet/>
      <dgm:spPr/>
      <dgm:t>
        <a:bodyPr/>
        <a:lstStyle/>
        <a:p>
          <a:pPr>
            <a:lnSpc>
              <a:spcPct val="100000"/>
            </a:lnSpc>
          </a:pPr>
          <a:endParaRPr lang="en-US"/>
        </a:p>
      </dgm:t>
    </dgm:pt>
    <dgm:pt modelId="{106446A5-26A0-4B8B-B770-41DFF3F663B9}">
      <dgm:prSet/>
      <dgm:spPr/>
      <dgm:t>
        <a:bodyPr/>
        <a:lstStyle/>
        <a:p>
          <a:pPr>
            <a:lnSpc>
              <a:spcPct val="100000"/>
            </a:lnSpc>
            <a:defRPr cap="all"/>
          </a:pPr>
          <a:r>
            <a:rPr lang="en-US" dirty="0">
              <a:cs typeface="Calibri Light"/>
            </a:rPr>
            <a:t>Recycling methods followed in ELPIS using Eco-digesters and converting waste to usable fuels.</a:t>
          </a:r>
        </a:p>
      </dgm:t>
    </dgm:pt>
    <dgm:pt modelId="{15B1C6A4-D57E-4C52-959A-A46DFF383B3F}" type="parTrans" cxnId="{FF14B173-FF63-44EA-B971-0685D920EBA0}">
      <dgm:prSet/>
      <dgm:spPr/>
      <dgm:t>
        <a:bodyPr/>
        <a:lstStyle/>
        <a:p>
          <a:endParaRPr lang="en-US"/>
        </a:p>
      </dgm:t>
    </dgm:pt>
    <dgm:pt modelId="{47717A4D-9ACF-4D50-B724-7D19C10E3A95}" type="sibTrans" cxnId="{FF14B173-FF63-44EA-B971-0685D920EBA0}">
      <dgm:prSet/>
      <dgm:spPr/>
      <dgm:t>
        <a:bodyPr/>
        <a:lstStyle/>
        <a:p>
          <a:pPr>
            <a:lnSpc>
              <a:spcPct val="100000"/>
            </a:lnSpc>
          </a:pPr>
          <a:endParaRPr lang="en-US"/>
        </a:p>
      </dgm:t>
    </dgm:pt>
    <dgm:pt modelId="{157EB558-707B-4A7A-8A14-BAB22FD9115D}">
      <dgm:prSet/>
      <dgm:spPr/>
      <dgm:t>
        <a:bodyPr/>
        <a:lstStyle/>
        <a:p>
          <a:pPr>
            <a:lnSpc>
              <a:spcPct val="100000"/>
            </a:lnSpc>
            <a:defRPr cap="all"/>
          </a:pPr>
          <a:r>
            <a:rPr lang="en-US">
              <a:cs typeface="Calibri Light"/>
            </a:rPr>
            <a:t>Water is produced using Sabieter's reaction: CO2 + 4H2→CH4 + 2H2O</a:t>
          </a:r>
        </a:p>
      </dgm:t>
    </dgm:pt>
    <dgm:pt modelId="{CE68E66E-DBEB-41B2-BB6C-DDEA50F17CED}" type="parTrans" cxnId="{666BB973-AADC-4EA6-B15C-FF3D44303DF3}">
      <dgm:prSet/>
      <dgm:spPr/>
      <dgm:t>
        <a:bodyPr/>
        <a:lstStyle/>
        <a:p>
          <a:endParaRPr lang="en-US"/>
        </a:p>
      </dgm:t>
    </dgm:pt>
    <dgm:pt modelId="{72DC175F-57F7-41A2-9794-9C917E8C8FDF}" type="sibTrans" cxnId="{666BB973-AADC-4EA6-B15C-FF3D44303DF3}">
      <dgm:prSet/>
      <dgm:spPr/>
      <dgm:t>
        <a:bodyPr/>
        <a:lstStyle/>
        <a:p>
          <a:pPr>
            <a:lnSpc>
              <a:spcPct val="100000"/>
            </a:lnSpc>
          </a:pPr>
          <a:endParaRPr lang="en-US"/>
        </a:p>
      </dgm:t>
    </dgm:pt>
    <dgm:pt modelId="{B7E7371B-F20B-4669-A0DA-1EE67C497F6D}">
      <dgm:prSet/>
      <dgm:spPr/>
      <dgm:t>
        <a:bodyPr/>
        <a:lstStyle/>
        <a:p>
          <a:pPr>
            <a:lnSpc>
              <a:spcPct val="100000"/>
            </a:lnSpc>
            <a:defRPr cap="all"/>
          </a:pPr>
          <a:r>
            <a:rPr lang="en-US" dirty="0">
              <a:cs typeface="Calibri Light"/>
            </a:rPr>
            <a:t>Electricity is produced using solar photovolataic cells.</a:t>
          </a:r>
        </a:p>
      </dgm:t>
    </dgm:pt>
    <dgm:pt modelId="{394F78F9-F741-4105-87A8-FF2AA6D234B0}" type="parTrans" cxnId="{31D4DF26-380B-42FE-8D41-A205155D64AC}">
      <dgm:prSet/>
      <dgm:spPr/>
      <dgm:t>
        <a:bodyPr/>
        <a:lstStyle/>
        <a:p>
          <a:endParaRPr lang="en-US"/>
        </a:p>
      </dgm:t>
    </dgm:pt>
    <dgm:pt modelId="{EC72E5B3-ED5B-4F7D-9A34-C234E66729AE}" type="sibTrans" cxnId="{31D4DF26-380B-42FE-8D41-A205155D64AC}">
      <dgm:prSet/>
      <dgm:spPr/>
      <dgm:t>
        <a:bodyPr/>
        <a:lstStyle/>
        <a:p>
          <a:pPr>
            <a:lnSpc>
              <a:spcPct val="100000"/>
            </a:lnSpc>
          </a:pPr>
          <a:endParaRPr lang="en-US"/>
        </a:p>
      </dgm:t>
    </dgm:pt>
    <dgm:pt modelId="{AC613B6A-1147-41F0-BE61-4252499E8981}">
      <dgm:prSet/>
      <dgm:spPr/>
      <dgm:t>
        <a:bodyPr/>
        <a:lstStyle/>
        <a:p>
          <a:pPr>
            <a:lnSpc>
              <a:spcPct val="100000"/>
            </a:lnSpc>
            <a:defRPr cap="all"/>
          </a:pPr>
          <a:r>
            <a:rPr lang="en-US" dirty="0">
              <a:cs typeface="Calibri Light"/>
            </a:rPr>
            <a:t>The protection of ELPIS is done by Electromagnetic shield surroundING the colony.</a:t>
          </a:r>
        </a:p>
      </dgm:t>
    </dgm:pt>
    <dgm:pt modelId="{87385726-2AAA-4483-949E-056BE0974713}" type="parTrans" cxnId="{12D3812F-A4F3-46C6-87D7-F741364AE608}">
      <dgm:prSet/>
      <dgm:spPr/>
      <dgm:t>
        <a:bodyPr/>
        <a:lstStyle/>
        <a:p>
          <a:endParaRPr lang="en-US"/>
        </a:p>
      </dgm:t>
    </dgm:pt>
    <dgm:pt modelId="{5F109514-C171-45A1-9907-D1B6576DEBE4}" type="sibTrans" cxnId="{12D3812F-A4F3-46C6-87D7-F741364AE608}">
      <dgm:prSet/>
      <dgm:spPr/>
      <dgm:t>
        <a:bodyPr/>
        <a:lstStyle/>
        <a:p>
          <a:endParaRPr lang="en-US"/>
        </a:p>
      </dgm:t>
    </dgm:pt>
    <dgm:pt modelId="{8F1EB8D4-C2A5-4A2F-B949-BD08E70B9656}" type="pres">
      <dgm:prSet presAssocID="{70C92068-1E19-4D9F-A59A-72A4D075B388}" presName="root" presStyleCnt="0">
        <dgm:presLayoutVars>
          <dgm:dir/>
          <dgm:resizeHandles val="exact"/>
        </dgm:presLayoutVars>
      </dgm:prSet>
      <dgm:spPr/>
    </dgm:pt>
    <dgm:pt modelId="{3B188AEC-0309-4BED-A2FE-B464FBAA501D}" type="pres">
      <dgm:prSet presAssocID="{280B8C49-160D-435A-8C3F-6FC4B346E930}" presName="compNode" presStyleCnt="0"/>
      <dgm:spPr/>
    </dgm:pt>
    <dgm:pt modelId="{6FFC55AC-2A4F-44A2-B00D-98887CB787FD}" type="pres">
      <dgm:prSet presAssocID="{280B8C49-160D-435A-8C3F-6FC4B346E930}" presName="iconBgRect" presStyleLbl="bgShp" presStyleIdx="0" presStyleCnt="7"/>
      <dgm:spPr>
        <a:prstGeom prst="round2DiagRect">
          <a:avLst>
            <a:gd name="adj1" fmla="val 29727"/>
            <a:gd name="adj2" fmla="val 0"/>
          </a:avLst>
        </a:prstGeom>
      </dgm:spPr>
    </dgm:pt>
    <dgm:pt modelId="{994B891B-CD75-4FCB-BA10-7E3B21D68BE4}" type="pres">
      <dgm:prSet presAssocID="{280B8C49-160D-435A-8C3F-6FC4B346E930}" presName="iconRect" presStyleLbl="node1" presStyleIdx="0" presStyleCnt="7"/>
      <dgm:spPr>
        <a:blipFill>
          <a:blip xmlns:r="http://schemas.openxmlformats.org/officeDocument/2006/relationships" r:embed="rId1" cstate="print">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Comet"/>
        </a:ext>
      </dgm:extLst>
    </dgm:pt>
    <dgm:pt modelId="{EFFB8FC3-93AB-404A-B88A-72EE2BFDE939}" type="pres">
      <dgm:prSet presAssocID="{280B8C49-160D-435A-8C3F-6FC4B346E930}" presName="spaceRect" presStyleCnt="0"/>
      <dgm:spPr/>
    </dgm:pt>
    <dgm:pt modelId="{0AA9A0A5-4A07-43E6-8AD6-86F825A1C941}" type="pres">
      <dgm:prSet presAssocID="{280B8C49-160D-435A-8C3F-6FC4B346E930}" presName="textRect" presStyleLbl="revTx" presStyleIdx="0" presStyleCnt="7">
        <dgm:presLayoutVars>
          <dgm:chMax val="1"/>
          <dgm:chPref val="1"/>
        </dgm:presLayoutVars>
      </dgm:prSet>
      <dgm:spPr/>
    </dgm:pt>
    <dgm:pt modelId="{2A316A3D-11F1-459D-A493-B1A661668468}" type="pres">
      <dgm:prSet presAssocID="{787D801D-C02E-4AFA-A800-D9E85D566053}" presName="sibTrans" presStyleCnt="0"/>
      <dgm:spPr/>
    </dgm:pt>
    <dgm:pt modelId="{2AE3C32B-482B-46B3-B70E-A1C2AEA7991D}" type="pres">
      <dgm:prSet presAssocID="{A8DB0D71-7C60-43AC-BDE8-7B9CF93133EA}" presName="compNode" presStyleCnt="0"/>
      <dgm:spPr/>
    </dgm:pt>
    <dgm:pt modelId="{2E0830E6-1CC9-434E-B703-1B41A156461C}" type="pres">
      <dgm:prSet presAssocID="{A8DB0D71-7C60-43AC-BDE8-7B9CF93133EA}" presName="iconBgRect" presStyleLbl="bgShp" presStyleIdx="1" presStyleCnt="7"/>
      <dgm:spPr>
        <a:prstGeom prst="round2DiagRect">
          <a:avLst>
            <a:gd name="adj1" fmla="val 29727"/>
            <a:gd name="adj2" fmla="val 0"/>
          </a:avLst>
        </a:prstGeom>
      </dgm:spPr>
    </dgm:pt>
    <dgm:pt modelId="{4E759235-D240-4FE4-ADB3-EC5B7F8F786F}" type="pres">
      <dgm:prSet presAssocID="{A8DB0D71-7C60-43AC-BDE8-7B9CF93133EA}" presName="iconRect" presStyleLbl="node1" presStyleIdx="1" presStyleCnt="7"/>
      <dgm:spPr>
        <a:blipFill>
          <a:blip xmlns:r="http://schemas.openxmlformats.org/officeDocument/2006/relationships" r:embed="rId2" cstate="print">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Earth Globe Americas"/>
        </a:ext>
      </dgm:extLst>
    </dgm:pt>
    <dgm:pt modelId="{AF22727A-DBC6-4EA7-8405-7A7D476C0381}" type="pres">
      <dgm:prSet presAssocID="{A8DB0D71-7C60-43AC-BDE8-7B9CF93133EA}" presName="spaceRect" presStyleCnt="0"/>
      <dgm:spPr/>
    </dgm:pt>
    <dgm:pt modelId="{56C06962-D5D6-4E60-9D3C-767E87268A33}" type="pres">
      <dgm:prSet presAssocID="{A8DB0D71-7C60-43AC-BDE8-7B9CF93133EA}" presName="textRect" presStyleLbl="revTx" presStyleIdx="1" presStyleCnt="7">
        <dgm:presLayoutVars>
          <dgm:chMax val="1"/>
          <dgm:chPref val="1"/>
        </dgm:presLayoutVars>
      </dgm:prSet>
      <dgm:spPr/>
    </dgm:pt>
    <dgm:pt modelId="{30FD1B89-6A8E-4A9C-8401-5191ABB0579A}" type="pres">
      <dgm:prSet presAssocID="{DF46AAC2-1A24-46E5-B4DE-E0BC00ECA823}" presName="sibTrans" presStyleCnt="0"/>
      <dgm:spPr/>
    </dgm:pt>
    <dgm:pt modelId="{0FFAC24E-5A25-4EA9-89EF-E75B06552E61}" type="pres">
      <dgm:prSet presAssocID="{FF490B9A-6EA0-4314-ABEB-4CC4ED65BB21}" presName="compNode" presStyleCnt="0"/>
      <dgm:spPr/>
    </dgm:pt>
    <dgm:pt modelId="{B1399E2D-E478-445E-BBFE-F57DCAA40125}" type="pres">
      <dgm:prSet presAssocID="{FF490B9A-6EA0-4314-ABEB-4CC4ED65BB21}" presName="iconBgRect" presStyleLbl="bgShp" presStyleIdx="2" presStyleCnt="7"/>
      <dgm:spPr>
        <a:prstGeom prst="round2DiagRect">
          <a:avLst>
            <a:gd name="adj1" fmla="val 29727"/>
            <a:gd name="adj2" fmla="val 0"/>
          </a:avLst>
        </a:prstGeom>
      </dgm:spPr>
    </dgm:pt>
    <dgm:pt modelId="{E261EC49-475E-4D38-A6B7-42F35C56CFA1}" type="pres">
      <dgm:prSet presAssocID="{FF490B9A-6EA0-4314-ABEB-4CC4ED65BB21}" presName="iconRect" presStyleLbl="node1" presStyleIdx="2" presStyleCnt="7"/>
      <dgm:spPr>
        <a:blipFill>
          <a:blip xmlns:r="http://schemas.openxmlformats.org/officeDocument/2006/relationships" r:embed="rId3" cstate="print">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Succulent"/>
        </a:ext>
      </dgm:extLst>
    </dgm:pt>
    <dgm:pt modelId="{05876C21-6945-4E4A-B495-E3C2CDEDB184}" type="pres">
      <dgm:prSet presAssocID="{FF490B9A-6EA0-4314-ABEB-4CC4ED65BB21}" presName="spaceRect" presStyleCnt="0"/>
      <dgm:spPr/>
    </dgm:pt>
    <dgm:pt modelId="{AAE49562-8988-422A-B793-7B880A891495}" type="pres">
      <dgm:prSet presAssocID="{FF490B9A-6EA0-4314-ABEB-4CC4ED65BB21}" presName="textRect" presStyleLbl="revTx" presStyleIdx="2" presStyleCnt="7">
        <dgm:presLayoutVars>
          <dgm:chMax val="1"/>
          <dgm:chPref val="1"/>
        </dgm:presLayoutVars>
      </dgm:prSet>
      <dgm:spPr/>
    </dgm:pt>
    <dgm:pt modelId="{3D6CBFFE-EEC1-4EA5-A3B5-09E8E248D7D1}" type="pres">
      <dgm:prSet presAssocID="{C0D06688-8EA4-41D4-BE92-BF0B445BB4A8}" presName="sibTrans" presStyleCnt="0"/>
      <dgm:spPr/>
    </dgm:pt>
    <dgm:pt modelId="{01714DA9-7DC6-4510-9DFB-E53B98D066D0}" type="pres">
      <dgm:prSet presAssocID="{106446A5-26A0-4B8B-B770-41DFF3F663B9}" presName="compNode" presStyleCnt="0"/>
      <dgm:spPr/>
    </dgm:pt>
    <dgm:pt modelId="{CF5C77AB-265E-4E42-92FD-910C01BBD5BB}" type="pres">
      <dgm:prSet presAssocID="{106446A5-26A0-4B8B-B770-41DFF3F663B9}" presName="iconBgRect" presStyleLbl="bgShp" presStyleIdx="3" presStyleCnt="7"/>
      <dgm:spPr>
        <a:prstGeom prst="round2DiagRect">
          <a:avLst>
            <a:gd name="adj1" fmla="val 29727"/>
            <a:gd name="adj2" fmla="val 0"/>
          </a:avLst>
        </a:prstGeom>
      </dgm:spPr>
    </dgm:pt>
    <dgm:pt modelId="{B78C3927-9B52-42B0-A375-57D442765BF1}" type="pres">
      <dgm:prSet presAssocID="{106446A5-26A0-4B8B-B770-41DFF3F663B9}" presName="iconRect" presStyleLbl="node1" presStyleIdx="3" presStyleCnt="7"/>
      <dgm:spPr>
        <a:blipFill>
          <a:blip xmlns:r="http://schemas.openxmlformats.org/officeDocument/2006/relationships" r:embed="rId4" cstate="print">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Sustainability"/>
        </a:ext>
      </dgm:extLst>
    </dgm:pt>
    <dgm:pt modelId="{02280B8A-FABE-4805-B123-10BD6188F8D6}" type="pres">
      <dgm:prSet presAssocID="{106446A5-26A0-4B8B-B770-41DFF3F663B9}" presName="spaceRect" presStyleCnt="0"/>
      <dgm:spPr/>
    </dgm:pt>
    <dgm:pt modelId="{5660CCAA-9712-418D-9706-F24D7E61666F}" type="pres">
      <dgm:prSet presAssocID="{106446A5-26A0-4B8B-B770-41DFF3F663B9}" presName="textRect" presStyleLbl="revTx" presStyleIdx="3" presStyleCnt="7">
        <dgm:presLayoutVars>
          <dgm:chMax val="1"/>
          <dgm:chPref val="1"/>
        </dgm:presLayoutVars>
      </dgm:prSet>
      <dgm:spPr/>
    </dgm:pt>
    <dgm:pt modelId="{5C717B37-9A0E-40DD-AFD4-87529ED5CD52}" type="pres">
      <dgm:prSet presAssocID="{47717A4D-9ACF-4D50-B724-7D19C10E3A95}" presName="sibTrans" presStyleCnt="0"/>
      <dgm:spPr/>
    </dgm:pt>
    <dgm:pt modelId="{0DDEBB9A-5B0D-497C-BB1E-470A3993ADFC}" type="pres">
      <dgm:prSet presAssocID="{157EB558-707B-4A7A-8A14-BAB22FD9115D}" presName="compNode" presStyleCnt="0"/>
      <dgm:spPr/>
    </dgm:pt>
    <dgm:pt modelId="{6EC2E152-091A-43CC-A59C-9130254964CF}" type="pres">
      <dgm:prSet presAssocID="{157EB558-707B-4A7A-8A14-BAB22FD9115D}" presName="iconBgRect" presStyleLbl="bgShp" presStyleIdx="4" presStyleCnt="7"/>
      <dgm:spPr>
        <a:prstGeom prst="round2DiagRect">
          <a:avLst>
            <a:gd name="adj1" fmla="val 29727"/>
            <a:gd name="adj2" fmla="val 0"/>
          </a:avLst>
        </a:prstGeom>
      </dgm:spPr>
    </dgm:pt>
    <dgm:pt modelId="{C99D83ED-BDC8-42D3-B10D-02740FF7BD74}" type="pres">
      <dgm:prSet presAssocID="{157EB558-707B-4A7A-8A14-BAB22FD9115D}" presName="iconRect" presStyleLbl="node1" presStyleIdx="4" presStyleCnt="7"/>
      <dgm:spPr>
        <a:blipFill>
          <a:blip xmlns:r="http://schemas.openxmlformats.org/officeDocument/2006/relationships" r:embed="rId5" cstate="print">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Flask"/>
        </a:ext>
      </dgm:extLst>
    </dgm:pt>
    <dgm:pt modelId="{63806C25-DC5E-4CF0-B343-1647B227CF7F}" type="pres">
      <dgm:prSet presAssocID="{157EB558-707B-4A7A-8A14-BAB22FD9115D}" presName="spaceRect" presStyleCnt="0"/>
      <dgm:spPr/>
    </dgm:pt>
    <dgm:pt modelId="{478FB916-DF97-4E10-8D4F-F0748B8B4D9F}" type="pres">
      <dgm:prSet presAssocID="{157EB558-707B-4A7A-8A14-BAB22FD9115D}" presName="textRect" presStyleLbl="revTx" presStyleIdx="4" presStyleCnt="7">
        <dgm:presLayoutVars>
          <dgm:chMax val="1"/>
          <dgm:chPref val="1"/>
        </dgm:presLayoutVars>
      </dgm:prSet>
      <dgm:spPr/>
    </dgm:pt>
    <dgm:pt modelId="{610E4846-37DE-4B0D-B548-8F682A51DB78}" type="pres">
      <dgm:prSet presAssocID="{72DC175F-57F7-41A2-9794-9C917E8C8FDF}" presName="sibTrans" presStyleCnt="0"/>
      <dgm:spPr/>
    </dgm:pt>
    <dgm:pt modelId="{4F8DE981-5191-4F7F-B010-4AD2E5386374}" type="pres">
      <dgm:prSet presAssocID="{B7E7371B-F20B-4669-A0DA-1EE67C497F6D}" presName="compNode" presStyleCnt="0"/>
      <dgm:spPr/>
    </dgm:pt>
    <dgm:pt modelId="{0BED977D-3110-4C95-8E85-4AEFA21A43F7}" type="pres">
      <dgm:prSet presAssocID="{B7E7371B-F20B-4669-A0DA-1EE67C497F6D}" presName="iconBgRect" presStyleLbl="bgShp" presStyleIdx="5" presStyleCnt="7"/>
      <dgm:spPr>
        <a:prstGeom prst="round2DiagRect">
          <a:avLst>
            <a:gd name="adj1" fmla="val 29727"/>
            <a:gd name="adj2" fmla="val 0"/>
          </a:avLst>
        </a:prstGeom>
      </dgm:spPr>
    </dgm:pt>
    <dgm:pt modelId="{A432CDFD-18D2-405D-B0C4-ECE01FDBA50A}" type="pres">
      <dgm:prSet presAssocID="{B7E7371B-F20B-4669-A0DA-1EE67C497F6D}" presName="iconRect" presStyleLbl="node1" presStyleIdx="5" presStyleCnt="7"/>
      <dgm:spPr>
        <a:blipFill>
          <a:blip xmlns:r="http://schemas.openxmlformats.org/officeDocument/2006/relationships" r:embed="rId6" cstate="print">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Sun"/>
        </a:ext>
      </dgm:extLst>
    </dgm:pt>
    <dgm:pt modelId="{7127E79E-40FA-4684-82D6-5C9B7C8808D3}" type="pres">
      <dgm:prSet presAssocID="{B7E7371B-F20B-4669-A0DA-1EE67C497F6D}" presName="spaceRect" presStyleCnt="0"/>
      <dgm:spPr/>
    </dgm:pt>
    <dgm:pt modelId="{0E08B927-15C8-4C01-A317-673D1FB3E9FC}" type="pres">
      <dgm:prSet presAssocID="{B7E7371B-F20B-4669-A0DA-1EE67C497F6D}" presName="textRect" presStyleLbl="revTx" presStyleIdx="5" presStyleCnt="7">
        <dgm:presLayoutVars>
          <dgm:chMax val="1"/>
          <dgm:chPref val="1"/>
        </dgm:presLayoutVars>
      </dgm:prSet>
      <dgm:spPr/>
    </dgm:pt>
    <dgm:pt modelId="{9BDFF7DA-E3CB-4411-B6DB-5E465AB96E90}" type="pres">
      <dgm:prSet presAssocID="{EC72E5B3-ED5B-4F7D-9A34-C234E66729AE}" presName="sibTrans" presStyleCnt="0"/>
      <dgm:spPr/>
    </dgm:pt>
    <dgm:pt modelId="{E4AAEA6D-2804-433E-B145-FF62104810B1}" type="pres">
      <dgm:prSet presAssocID="{AC613B6A-1147-41F0-BE61-4252499E8981}" presName="compNode" presStyleCnt="0"/>
      <dgm:spPr/>
    </dgm:pt>
    <dgm:pt modelId="{146B45F8-6D39-4554-8C94-6AC209EDF9EA}" type="pres">
      <dgm:prSet presAssocID="{AC613B6A-1147-41F0-BE61-4252499E8981}" presName="iconBgRect" presStyleLbl="bgShp" presStyleIdx="6" presStyleCnt="7"/>
      <dgm:spPr>
        <a:prstGeom prst="round2DiagRect">
          <a:avLst>
            <a:gd name="adj1" fmla="val 29727"/>
            <a:gd name="adj2" fmla="val 0"/>
          </a:avLst>
        </a:prstGeom>
      </dgm:spPr>
    </dgm:pt>
    <dgm:pt modelId="{6D48D8CC-7B1D-4C11-8404-F2B71DFBC2DE}" type="pres">
      <dgm:prSet presAssocID="{AC613B6A-1147-41F0-BE61-4252499E8981}" presName="iconRect" presStyleLbl="node1" presStyleIdx="6" presStyleCnt="7"/>
      <dgm:spPr>
        <a:blipFill>
          <a:blip xmlns:r="http://schemas.openxmlformats.org/officeDocument/2006/relationships" r:embed="rId7" cstate="print">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Giraffe"/>
        </a:ext>
      </dgm:extLst>
    </dgm:pt>
    <dgm:pt modelId="{B44EEF75-AE6A-4A71-8FB9-F1B7E2CC0E91}" type="pres">
      <dgm:prSet presAssocID="{AC613B6A-1147-41F0-BE61-4252499E8981}" presName="spaceRect" presStyleCnt="0"/>
      <dgm:spPr/>
    </dgm:pt>
    <dgm:pt modelId="{F4040EF0-023E-461C-855F-5888E50D71AB}" type="pres">
      <dgm:prSet presAssocID="{AC613B6A-1147-41F0-BE61-4252499E8981}" presName="textRect" presStyleLbl="revTx" presStyleIdx="6" presStyleCnt="7">
        <dgm:presLayoutVars>
          <dgm:chMax val="1"/>
          <dgm:chPref val="1"/>
        </dgm:presLayoutVars>
      </dgm:prSet>
      <dgm:spPr/>
    </dgm:pt>
  </dgm:ptLst>
  <dgm:cxnLst>
    <dgm:cxn modelId="{7B2F0026-6F9F-4450-885D-5B104D228510}" type="presOf" srcId="{280B8C49-160D-435A-8C3F-6FC4B346E930}" destId="{0AA9A0A5-4A07-43E6-8AD6-86F825A1C941}" srcOrd="0" destOrd="0" presId="urn:microsoft.com/office/officeart/2018/5/layout/IconLeafLabelList"/>
    <dgm:cxn modelId="{31D4DF26-380B-42FE-8D41-A205155D64AC}" srcId="{70C92068-1E19-4D9F-A59A-72A4D075B388}" destId="{B7E7371B-F20B-4669-A0DA-1EE67C497F6D}" srcOrd="5" destOrd="0" parTransId="{394F78F9-F741-4105-87A8-FF2AA6D234B0}" sibTransId="{EC72E5B3-ED5B-4F7D-9A34-C234E66729AE}"/>
    <dgm:cxn modelId="{BB861427-7B05-4280-A1C6-5B9ACDB3B49D}" srcId="{70C92068-1E19-4D9F-A59A-72A4D075B388}" destId="{280B8C49-160D-435A-8C3F-6FC4B346E930}" srcOrd="0" destOrd="0" parTransId="{07298A1B-1FD6-41CD-BEEC-B771D799BF25}" sibTransId="{787D801D-C02E-4AFA-A800-D9E85D566053}"/>
    <dgm:cxn modelId="{12D3812F-A4F3-46C6-87D7-F741364AE608}" srcId="{70C92068-1E19-4D9F-A59A-72A4D075B388}" destId="{AC613B6A-1147-41F0-BE61-4252499E8981}" srcOrd="6" destOrd="0" parTransId="{87385726-2AAA-4483-949E-056BE0974713}" sibTransId="{5F109514-C171-45A1-9907-D1B6576DEBE4}"/>
    <dgm:cxn modelId="{EBB00F40-98B7-4635-92EC-D83DF880D1B9}" type="presOf" srcId="{106446A5-26A0-4B8B-B770-41DFF3F663B9}" destId="{5660CCAA-9712-418D-9706-F24D7E61666F}" srcOrd="0" destOrd="0" presId="urn:microsoft.com/office/officeart/2018/5/layout/IconLeafLabelList"/>
    <dgm:cxn modelId="{FF14B173-FF63-44EA-B971-0685D920EBA0}" srcId="{70C92068-1E19-4D9F-A59A-72A4D075B388}" destId="{106446A5-26A0-4B8B-B770-41DFF3F663B9}" srcOrd="3" destOrd="0" parTransId="{15B1C6A4-D57E-4C52-959A-A46DFF383B3F}" sibTransId="{47717A4D-9ACF-4D50-B724-7D19C10E3A95}"/>
    <dgm:cxn modelId="{666BB973-AADC-4EA6-B15C-FF3D44303DF3}" srcId="{70C92068-1E19-4D9F-A59A-72A4D075B388}" destId="{157EB558-707B-4A7A-8A14-BAB22FD9115D}" srcOrd="4" destOrd="0" parTransId="{CE68E66E-DBEB-41B2-BB6C-DDEA50F17CED}" sibTransId="{72DC175F-57F7-41A2-9794-9C917E8C8FDF}"/>
    <dgm:cxn modelId="{9A4EDF75-C51F-4153-BCF8-BDC47791B730}" srcId="{70C92068-1E19-4D9F-A59A-72A4D075B388}" destId="{A8DB0D71-7C60-43AC-BDE8-7B9CF93133EA}" srcOrd="1" destOrd="0" parTransId="{B23F63F1-5165-4765-B6C4-4CEF8AB0FC64}" sibTransId="{DF46AAC2-1A24-46E5-B4DE-E0BC00ECA823}"/>
    <dgm:cxn modelId="{7518A494-EBD0-478E-A5D1-1B4DC9FEBB6D}" type="presOf" srcId="{70C92068-1E19-4D9F-A59A-72A4D075B388}" destId="{8F1EB8D4-C2A5-4A2F-B949-BD08E70B9656}" srcOrd="0" destOrd="0" presId="urn:microsoft.com/office/officeart/2018/5/layout/IconLeafLabelList"/>
    <dgm:cxn modelId="{0681C2A2-CD60-4571-8740-A5C3B46CFF41}" type="presOf" srcId="{FF490B9A-6EA0-4314-ABEB-4CC4ED65BB21}" destId="{AAE49562-8988-422A-B793-7B880A891495}" srcOrd="0" destOrd="0" presId="urn:microsoft.com/office/officeart/2018/5/layout/IconLeafLabelList"/>
    <dgm:cxn modelId="{F0E514A4-D0DA-4D3A-8E0B-BD96CC87B879}" type="presOf" srcId="{B7E7371B-F20B-4669-A0DA-1EE67C497F6D}" destId="{0E08B927-15C8-4C01-A317-673D1FB3E9FC}" srcOrd="0" destOrd="0" presId="urn:microsoft.com/office/officeart/2018/5/layout/IconLeafLabelList"/>
    <dgm:cxn modelId="{6B8940CA-30C0-4253-B6BA-BAE8F0BB8EA9}" type="presOf" srcId="{AC613B6A-1147-41F0-BE61-4252499E8981}" destId="{F4040EF0-023E-461C-855F-5888E50D71AB}" srcOrd="0" destOrd="0" presId="urn:microsoft.com/office/officeart/2018/5/layout/IconLeafLabelList"/>
    <dgm:cxn modelId="{1A6F27E9-146B-4F9F-B25D-2A092F69F974}" type="presOf" srcId="{157EB558-707B-4A7A-8A14-BAB22FD9115D}" destId="{478FB916-DF97-4E10-8D4F-F0748B8B4D9F}" srcOrd="0" destOrd="0" presId="urn:microsoft.com/office/officeart/2018/5/layout/IconLeafLabelList"/>
    <dgm:cxn modelId="{085E42EB-17A5-4238-91A2-739868671B1F}" type="presOf" srcId="{A8DB0D71-7C60-43AC-BDE8-7B9CF93133EA}" destId="{56C06962-D5D6-4E60-9D3C-767E87268A33}" srcOrd="0" destOrd="0" presId="urn:microsoft.com/office/officeart/2018/5/layout/IconLeafLabelList"/>
    <dgm:cxn modelId="{DC65DEED-CF74-4271-AE19-EEBA2906249B}" srcId="{70C92068-1E19-4D9F-A59A-72A4D075B388}" destId="{FF490B9A-6EA0-4314-ABEB-4CC4ED65BB21}" srcOrd="2" destOrd="0" parTransId="{3A45B8B0-74CD-4B33-9547-7BD0C754AA9E}" sibTransId="{C0D06688-8EA4-41D4-BE92-BF0B445BB4A8}"/>
    <dgm:cxn modelId="{E9B75810-0AD9-4446-AD21-BFE2B9207485}" type="presParOf" srcId="{8F1EB8D4-C2A5-4A2F-B949-BD08E70B9656}" destId="{3B188AEC-0309-4BED-A2FE-B464FBAA501D}" srcOrd="0" destOrd="0" presId="urn:microsoft.com/office/officeart/2018/5/layout/IconLeafLabelList"/>
    <dgm:cxn modelId="{E30A9508-D618-469B-AF9B-05A1FAB5B06D}" type="presParOf" srcId="{3B188AEC-0309-4BED-A2FE-B464FBAA501D}" destId="{6FFC55AC-2A4F-44A2-B00D-98887CB787FD}" srcOrd="0" destOrd="0" presId="urn:microsoft.com/office/officeart/2018/5/layout/IconLeafLabelList"/>
    <dgm:cxn modelId="{D2E02B1B-21E7-47EE-8584-4C60BD73C475}" type="presParOf" srcId="{3B188AEC-0309-4BED-A2FE-B464FBAA501D}" destId="{994B891B-CD75-4FCB-BA10-7E3B21D68BE4}" srcOrd="1" destOrd="0" presId="urn:microsoft.com/office/officeart/2018/5/layout/IconLeafLabelList"/>
    <dgm:cxn modelId="{2EF8EB5D-A63F-4EF3-B2BF-2BAC7A396FA4}" type="presParOf" srcId="{3B188AEC-0309-4BED-A2FE-B464FBAA501D}" destId="{EFFB8FC3-93AB-404A-B88A-72EE2BFDE939}" srcOrd="2" destOrd="0" presId="urn:microsoft.com/office/officeart/2018/5/layout/IconLeafLabelList"/>
    <dgm:cxn modelId="{CFB6EAB3-71D2-4D22-9C9C-D9F7B7A6302C}" type="presParOf" srcId="{3B188AEC-0309-4BED-A2FE-B464FBAA501D}" destId="{0AA9A0A5-4A07-43E6-8AD6-86F825A1C941}" srcOrd="3" destOrd="0" presId="urn:microsoft.com/office/officeart/2018/5/layout/IconLeafLabelList"/>
    <dgm:cxn modelId="{065DF4A2-2A13-4827-B710-A0E0762783CD}" type="presParOf" srcId="{8F1EB8D4-C2A5-4A2F-B949-BD08E70B9656}" destId="{2A316A3D-11F1-459D-A493-B1A661668468}" srcOrd="1" destOrd="0" presId="urn:microsoft.com/office/officeart/2018/5/layout/IconLeafLabelList"/>
    <dgm:cxn modelId="{94A72E2A-F6B4-4638-B5D6-DC8D8E435487}" type="presParOf" srcId="{8F1EB8D4-C2A5-4A2F-B949-BD08E70B9656}" destId="{2AE3C32B-482B-46B3-B70E-A1C2AEA7991D}" srcOrd="2" destOrd="0" presId="urn:microsoft.com/office/officeart/2018/5/layout/IconLeafLabelList"/>
    <dgm:cxn modelId="{536C9E27-CC33-42E3-8DFB-76A585F020DF}" type="presParOf" srcId="{2AE3C32B-482B-46B3-B70E-A1C2AEA7991D}" destId="{2E0830E6-1CC9-434E-B703-1B41A156461C}" srcOrd="0" destOrd="0" presId="urn:microsoft.com/office/officeart/2018/5/layout/IconLeafLabelList"/>
    <dgm:cxn modelId="{ACD80032-717E-4F58-BD98-7E3466F08CB1}" type="presParOf" srcId="{2AE3C32B-482B-46B3-B70E-A1C2AEA7991D}" destId="{4E759235-D240-4FE4-ADB3-EC5B7F8F786F}" srcOrd="1" destOrd="0" presId="urn:microsoft.com/office/officeart/2018/5/layout/IconLeafLabelList"/>
    <dgm:cxn modelId="{53AFDCFD-DF01-48B8-A8F9-0F634CAAD07D}" type="presParOf" srcId="{2AE3C32B-482B-46B3-B70E-A1C2AEA7991D}" destId="{AF22727A-DBC6-4EA7-8405-7A7D476C0381}" srcOrd="2" destOrd="0" presId="urn:microsoft.com/office/officeart/2018/5/layout/IconLeafLabelList"/>
    <dgm:cxn modelId="{92C94C87-ED82-4A04-B793-5EC2059EFEC6}" type="presParOf" srcId="{2AE3C32B-482B-46B3-B70E-A1C2AEA7991D}" destId="{56C06962-D5D6-4E60-9D3C-767E87268A33}" srcOrd="3" destOrd="0" presId="urn:microsoft.com/office/officeart/2018/5/layout/IconLeafLabelList"/>
    <dgm:cxn modelId="{ADEFE1EA-0B7B-4B48-9FB2-8D1A99929A7C}" type="presParOf" srcId="{8F1EB8D4-C2A5-4A2F-B949-BD08E70B9656}" destId="{30FD1B89-6A8E-4A9C-8401-5191ABB0579A}" srcOrd="3" destOrd="0" presId="urn:microsoft.com/office/officeart/2018/5/layout/IconLeafLabelList"/>
    <dgm:cxn modelId="{44ED9709-F68B-453B-A94D-4CE667F27D84}" type="presParOf" srcId="{8F1EB8D4-C2A5-4A2F-B949-BD08E70B9656}" destId="{0FFAC24E-5A25-4EA9-89EF-E75B06552E61}" srcOrd="4" destOrd="0" presId="urn:microsoft.com/office/officeart/2018/5/layout/IconLeafLabelList"/>
    <dgm:cxn modelId="{4F3D6009-FDA7-4A93-87DE-AF8DEFF467FD}" type="presParOf" srcId="{0FFAC24E-5A25-4EA9-89EF-E75B06552E61}" destId="{B1399E2D-E478-445E-BBFE-F57DCAA40125}" srcOrd="0" destOrd="0" presId="urn:microsoft.com/office/officeart/2018/5/layout/IconLeafLabelList"/>
    <dgm:cxn modelId="{70F2E6AE-4940-4775-84F2-C54B9720F0BE}" type="presParOf" srcId="{0FFAC24E-5A25-4EA9-89EF-E75B06552E61}" destId="{E261EC49-475E-4D38-A6B7-42F35C56CFA1}" srcOrd="1" destOrd="0" presId="urn:microsoft.com/office/officeart/2018/5/layout/IconLeafLabelList"/>
    <dgm:cxn modelId="{7C78C159-5E18-4C29-BECB-6077EF876207}" type="presParOf" srcId="{0FFAC24E-5A25-4EA9-89EF-E75B06552E61}" destId="{05876C21-6945-4E4A-B495-E3C2CDEDB184}" srcOrd="2" destOrd="0" presId="urn:microsoft.com/office/officeart/2018/5/layout/IconLeafLabelList"/>
    <dgm:cxn modelId="{14E8F882-971C-4F90-A03E-EE00740E7435}" type="presParOf" srcId="{0FFAC24E-5A25-4EA9-89EF-E75B06552E61}" destId="{AAE49562-8988-422A-B793-7B880A891495}" srcOrd="3" destOrd="0" presId="urn:microsoft.com/office/officeart/2018/5/layout/IconLeafLabelList"/>
    <dgm:cxn modelId="{9AB5ED33-5983-4207-BC81-F263CE076B09}" type="presParOf" srcId="{8F1EB8D4-C2A5-4A2F-B949-BD08E70B9656}" destId="{3D6CBFFE-EEC1-4EA5-A3B5-09E8E248D7D1}" srcOrd="5" destOrd="0" presId="urn:microsoft.com/office/officeart/2018/5/layout/IconLeafLabelList"/>
    <dgm:cxn modelId="{2344815C-8BD4-427E-8D37-E19C0FCB4C0C}" type="presParOf" srcId="{8F1EB8D4-C2A5-4A2F-B949-BD08E70B9656}" destId="{01714DA9-7DC6-4510-9DFB-E53B98D066D0}" srcOrd="6" destOrd="0" presId="urn:microsoft.com/office/officeart/2018/5/layout/IconLeafLabelList"/>
    <dgm:cxn modelId="{4AA93841-1611-4691-816A-94D8BB38D721}" type="presParOf" srcId="{01714DA9-7DC6-4510-9DFB-E53B98D066D0}" destId="{CF5C77AB-265E-4E42-92FD-910C01BBD5BB}" srcOrd="0" destOrd="0" presId="urn:microsoft.com/office/officeart/2018/5/layout/IconLeafLabelList"/>
    <dgm:cxn modelId="{0DEBCA5D-FA5D-4030-BE9C-E370A66AB009}" type="presParOf" srcId="{01714DA9-7DC6-4510-9DFB-E53B98D066D0}" destId="{B78C3927-9B52-42B0-A375-57D442765BF1}" srcOrd="1" destOrd="0" presId="urn:microsoft.com/office/officeart/2018/5/layout/IconLeafLabelList"/>
    <dgm:cxn modelId="{1DA0D42C-A5DD-4D28-8AFF-5AD15C20C62A}" type="presParOf" srcId="{01714DA9-7DC6-4510-9DFB-E53B98D066D0}" destId="{02280B8A-FABE-4805-B123-10BD6188F8D6}" srcOrd="2" destOrd="0" presId="urn:microsoft.com/office/officeart/2018/5/layout/IconLeafLabelList"/>
    <dgm:cxn modelId="{50DDA333-D4A0-4D99-BC9A-A52A6C5E56C0}" type="presParOf" srcId="{01714DA9-7DC6-4510-9DFB-E53B98D066D0}" destId="{5660CCAA-9712-418D-9706-F24D7E61666F}" srcOrd="3" destOrd="0" presId="urn:microsoft.com/office/officeart/2018/5/layout/IconLeafLabelList"/>
    <dgm:cxn modelId="{C3A8055C-966F-469E-A929-014250A1E23F}" type="presParOf" srcId="{8F1EB8D4-C2A5-4A2F-B949-BD08E70B9656}" destId="{5C717B37-9A0E-40DD-AFD4-87529ED5CD52}" srcOrd="7" destOrd="0" presId="urn:microsoft.com/office/officeart/2018/5/layout/IconLeafLabelList"/>
    <dgm:cxn modelId="{8ADF6F70-B742-452B-AAB6-A572E6FE1960}" type="presParOf" srcId="{8F1EB8D4-C2A5-4A2F-B949-BD08E70B9656}" destId="{0DDEBB9A-5B0D-497C-BB1E-470A3993ADFC}" srcOrd="8" destOrd="0" presId="urn:microsoft.com/office/officeart/2018/5/layout/IconLeafLabelList"/>
    <dgm:cxn modelId="{A01C5E46-4FE0-4407-A487-CCFFB5EC1EFF}" type="presParOf" srcId="{0DDEBB9A-5B0D-497C-BB1E-470A3993ADFC}" destId="{6EC2E152-091A-43CC-A59C-9130254964CF}" srcOrd="0" destOrd="0" presId="urn:microsoft.com/office/officeart/2018/5/layout/IconLeafLabelList"/>
    <dgm:cxn modelId="{AEB5D43E-DE3E-4E7F-8BD4-0AC645A2A3D1}" type="presParOf" srcId="{0DDEBB9A-5B0D-497C-BB1E-470A3993ADFC}" destId="{C99D83ED-BDC8-42D3-B10D-02740FF7BD74}" srcOrd="1" destOrd="0" presId="urn:microsoft.com/office/officeart/2018/5/layout/IconLeafLabelList"/>
    <dgm:cxn modelId="{F217A4A9-81D7-4B6D-8427-54075B33691B}" type="presParOf" srcId="{0DDEBB9A-5B0D-497C-BB1E-470A3993ADFC}" destId="{63806C25-DC5E-4CF0-B343-1647B227CF7F}" srcOrd="2" destOrd="0" presId="urn:microsoft.com/office/officeart/2018/5/layout/IconLeafLabelList"/>
    <dgm:cxn modelId="{84C9EA10-5468-4C12-AC2E-981B99D1439C}" type="presParOf" srcId="{0DDEBB9A-5B0D-497C-BB1E-470A3993ADFC}" destId="{478FB916-DF97-4E10-8D4F-F0748B8B4D9F}" srcOrd="3" destOrd="0" presId="urn:microsoft.com/office/officeart/2018/5/layout/IconLeafLabelList"/>
    <dgm:cxn modelId="{7D985A0B-9CBF-4547-A5A4-4CA11C0C7062}" type="presParOf" srcId="{8F1EB8D4-C2A5-4A2F-B949-BD08E70B9656}" destId="{610E4846-37DE-4B0D-B548-8F682A51DB78}" srcOrd="9" destOrd="0" presId="urn:microsoft.com/office/officeart/2018/5/layout/IconLeafLabelList"/>
    <dgm:cxn modelId="{3015CC81-5C04-4A43-804D-40D7D3051B78}" type="presParOf" srcId="{8F1EB8D4-C2A5-4A2F-B949-BD08E70B9656}" destId="{4F8DE981-5191-4F7F-B010-4AD2E5386374}" srcOrd="10" destOrd="0" presId="urn:microsoft.com/office/officeart/2018/5/layout/IconLeafLabelList"/>
    <dgm:cxn modelId="{1F84E33E-335C-46FF-9E55-0CC8E6400927}" type="presParOf" srcId="{4F8DE981-5191-4F7F-B010-4AD2E5386374}" destId="{0BED977D-3110-4C95-8E85-4AEFA21A43F7}" srcOrd="0" destOrd="0" presId="urn:microsoft.com/office/officeart/2018/5/layout/IconLeafLabelList"/>
    <dgm:cxn modelId="{B9B14152-188C-48D6-B961-3321DA1367F3}" type="presParOf" srcId="{4F8DE981-5191-4F7F-B010-4AD2E5386374}" destId="{A432CDFD-18D2-405D-B0C4-ECE01FDBA50A}" srcOrd="1" destOrd="0" presId="urn:microsoft.com/office/officeart/2018/5/layout/IconLeafLabelList"/>
    <dgm:cxn modelId="{E1525978-4B88-4F90-868C-FC25948BFA52}" type="presParOf" srcId="{4F8DE981-5191-4F7F-B010-4AD2E5386374}" destId="{7127E79E-40FA-4684-82D6-5C9B7C8808D3}" srcOrd="2" destOrd="0" presId="urn:microsoft.com/office/officeart/2018/5/layout/IconLeafLabelList"/>
    <dgm:cxn modelId="{93A9D539-8C00-46C1-92CB-970591C3C377}" type="presParOf" srcId="{4F8DE981-5191-4F7F-B010-4AD2E5386374}" destId="{0E08B927-15C8-4C01-A317-673D1FB3E9FC}" srcOrd="3" destOrd="0" presId="urn:microsoft.com/office/officeart/2018/5/layout/IconLeafLabelList"/>
    <dgm:cxn modelId="{02DB3D80-B4B7-4292-B449-2E843EDE57A1}" type="presParOf" srcId="{8F1EB8D4-C2A5-4A2F-B949-BD08E70B9656}" destId="{9BDFF7DA-E3CB-4411-B6DB-5E465AB96E90}" srcOrd="11" destOrd="0" presId="urn:microsoft.com/office/officeart/2018/5/layout/IconLeafLabelList"/>
    <dgm:cxn modelId="{981BB7E5-9950-4892-8C69-129C2BBCED02}" type="presParOf" srcId="{8F1EB8D4-C2A5-4A2F-B949-BD08E70B9656}" destId="{E4AAEA6D-2804-433E-B145-FF62104810B1}" srcOrd="12" destOrd="0" presId="urn:microsoft.com/office/officeart/2018/5/layout/IconLeafLabelList"/>
    <dgm:cxn modelId="{E3ACAF18-8758-4C08-8339-FF39239831C0}" type="presParOf" srcId="{E4AAEA6D-2804-433E-B145-FF62104810B1}" destId="{146B45F8-6D39-4554-8C94-6AC209EDF9EA}" srcOrd="0" destOrd="0" presId="urn:microsoft.com/office/officeart/2018/5/layout/IconLeafLabelList"/>
    <dgm:cxn modelId="{F62B6AE2-53EE-4214-B44E-C08D637B9E36}" type="presParOf" srcId="{E4AAEA6D-2804-433E-B145-FF62104810B1}" destId="{6D48D8CC-7B1D-4C11-8404-F2B71DFBC2DE}" srcOrd="1" destOrd="0" presId="urn:microsoft.com/office/officeart/2018/5/layout/IconLeafLabelList"/>
    <dgm:cxn modelId="{3A983CAD-E080-4D40-AFC3-BCD5F693BDF5}" type="presParOf" srcId="{E4AAEA6D-2804-433E-B145-FF62104810B1}" destId="{B44EEF75-AE6A-4A71-8FB9-F1B7E2CC0E91}" srcOrd="2" destOrd="0" presId="urn:microsoft.com/office/officeart/2018/5/layout/IconLeafLabelList"/>
    <dgm:cxn modelId="{27C3D9B3-9CBD-425A-8B88-2319ECDB5FBE}" type="presParOf" srcId="{E4AAEA6D-2804-433E-B145-FF62104810B1}" destId="{F4040EF0-023E-461C-855F-5888E50D71AB}"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FC55AC-2A4F-44A2-B00D-98887CB787FD}">
      <dsp:nvSpPr>
        <dsp:cNvPr id="0" name=""/>
        <dsp:cNvSpPr/>
      </dsp:nvSpPr>
      <dsp:spPr>
        <a:xfrm>
          <a:off x="982835" y="1041"/>
          <a:ext cx="982195" cy="982195"/>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4B891B-CD75-4FCB-BA10-7E3B21D68BE4}">
      <dsp:nvSpPr>
        <dsp:cNvPr id="0" name=""/>
        <dsp:cNvSpPr/>
      </dsp:nvSpPr>
      <dsp:spPr>
        <a:xfrm>
          <a:off x="1192155" y="210361"/>
          <a:ext cx="563554" cy="563554"/>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A9A0A5-4A07-43E6-8AD6-86F825A1C941}">
      <dsp:nvSpPr>
        <dsp:cNvPr id="0" name=""/>
        <dsp:cNvSpPr/>
      </dsp:nvSpPr>
      <dsp:spPr>
        <a:xfrm>
          <a:off x="668854" y="1289166"/>
          <a:ext cx="1610156" cy="7648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In ELPIS gravity is generated using pseudo gravity.</a:t>
          </a:r>
        </a:p>
      </dsp:txBody>
      <dsp:txXfrm>
        <a:off x="668854" y="1289166"/>
        <a:ext cx="1610156" cy="764824"/>
      </dsp:txXfrm>
    </dsp:sp>
    <dsp:sp modelId="{2E0830E6-1CC9-434E-B703-1B41A156461C}">
      <dsp:nvSpPr>
        <dsp:cNvPr id="0" name=""/>
        <dsp:cNvSpPr/>
      </dsp:nvSpPr>
      <dsp:spPr>
        <a:xfrm>
          <a:off x="2874768" y="1041"/>
          <a:ext cx="982195" cy="982195"/>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759235-D240-4FE4-ADB3-EC5B7F8F786F}">
      <dsp:nvSpPr>
        <dsp:cNvPr id="0" name=""/>
        <dsp:cNvSpPr/>
      </dsp:nvSpPr>
      <dsp:spPr>
        <a:xfrm>
          <a:off x="3084089" y="210361"/>
          <a:ext cx="563554" cy="563554"/>
        </a:xfrm>
        <a:prstGeom prst="rect">
          <a:avLst/>
        </a:prstGeom>
        <a:blipFill>
          <a:blip xmlns:r="http://schemas.openxmlformats.org/officeDocument/2006/relationships" r:embed="rId2" cstate="print">
            <a:extLst>
              <a:ext uri="{28A0092B-C50C-407E-A947-70E740481C1C}">
                <a14:useLocalDpi xmlns:a14="http://schemas.microsoft.com/office/drawing/2010/main" val="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C06962-D5D6-4E60-9D3C-767E87268A33}">
      <dsp:nvSpPr>
        <dsp:cNvPr id="0" name=""/>
        <dsp:cNvSpPr/>
      </dsp:nvSpPr>
      <dsp:spPr>
        <a:xfrm>
          <a:off x="2560788" y="1289166"/>
          <a:ext cx="1610156" cy="7648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Atmosphere created in ELPIS is similar to the Earth.</a:t>
          </a:r>
        </a:p>
      </dsp:txBody>
      <dsp:txXfrm>
        <a:off x="2560788" y="1289166"/>
        <a:ext cx="1610156" cy="764824"/>
      </dsp:txXfrm>
    </dsp:sp>
    <dsp:sp modelId="{B1399E2D-E478-445E-BBFE-F57DCAA40125}">
      <dsp:nvSpPr>
        <dsp:cNvPr id="0" name=""/>
        <dsp:cNvSpPr/>
      </dsp:nvSpPr>
      <dsp:spPr>
        <a:xfrm>
          <a:off x="4766702" y="1041"/>
          <a:ext cx="982195" cy="982195"/>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61EC49-475E-4D38-A6B7-42F35C56CFA1}">
      <dsp:nvSpPr>
        <dsp:cNvPr id="0" name=""/>
        <dsp:cNvSpPr/>
      </dsp:nvSpPr>
      <dsp:spPr>
        <a:xfrm>
          <a:off x="4976022" y="210361"/>
          <a:ext cx="563554" cy="563554"/>
        </a:xfrm>
        <a:prstGeom prst="rect">
          <a:avLst/>
        </a:prstGeom>
        <a:blipFill>
          <a:blip xmlns:r="http://schemas.openxmlformats.org/officeDocument/2006/relationships" r:embed="rId3" cstate="print">
            <a:extLst>
              <a:ext uri="{28A0092B-C50C-407E-A947-70E740481C1C}">
                <a14:useLocalDpi xmlns:a14="http://schemas.microsoft.com/office/drawing/2010/main" val="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E49562-8988-422A-B793-7B880A891495}">
      <dsp:nvSpPr>
        <dsp:cNvPr id="0" name=""/>
        <dsp:cNvSpPr/>
      </dsp:nvSpPr>
      <dsp:spPr>
        <a:xfrm>
          <a:off x="4452721" y="1289166"/>
          <a:ext cx="1610156" cy="7648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Agriculture is mainly PRACTICED using methods such as hydro culture system  and aeroponics in ELPIS.</a:t>
          </a:r>
        </a:p>
      </dsp:txBody>
      <dsp:txXfrm>
        <a:off x="4452721" y="1289166"/>
        <a:ext cx="1610156" cy="764824"/>
      </dsp:txXfrm>
    </dsp:sp>
    <dsp:sp modelId="{CF5C77AB-265E-4E42-92FD-910C01BBD5BB}">
      <dsp:nvSpPr>
        <dsp:cNvPr id="0" name=""/>
        <dsp:cNvSpPr/>
      </dsp:nvSpPr>
      <dsp:spPr>
        <a:xfrm>
          <a:off x="6658635" y="1041"/>
          <a:ext cx="982195" cy="982195"/>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8C3927-9B52-42B0-A375-57D442765BF1}">
      <dsp:nvSpPr>
        <dsp:cNvPr id="0" name=""/>
        <dsp:cNvSpPr/>
      </dsp:nvSpPr>
      <dsp:spPr>
        <a:xfrm>
          <a:off x="6867956" y="210361"/>
          <a:ext cx="563554" cy="563554"/>
        </a:xfrm>
        <a:prstGeom prst="rect">
          <a:avLst/>
        </a:prstGeom>
        <a:blipFill>
          <a:blip xmlns:r="http://schemas.openxmlformats.org/officeDocument/2006/relationships" r:embed="rId4" cstate="print">
            <a:extLst>
              <a:ext uri="{28A0092B-C50C-407E-A947-70E740481C1C}">
                <a14:useLocalDpi xmlns:a14="http://schemas.microsoft.com/office/drawing/2010/main" val="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60CCAA-9712-418D-9706-F24D7E61666F}">
      <dsp:nvSpPr>
        <dsp:cNvPr id="0" name=""/>
        <dsp:cNvSpPr/>
      </dsp:nvSpPr>
      <dsp:spPr>
        <a:xfrm>
          <a:off x="6344655" y="1289166"/>
          <a:ext cx="1610156" cy="7648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cs typeface="Calibri Light"/>
            </a:rPr>
            <a:t>Recycling methods followed in ELPIS using Eco-digesters and converting waste to usable fuels.</a:t>
          </a:r>
        </a:p>
      </dsp:txBody>
      <dsp:txXfrm>
        <a:off x="6344655" y="1289166"/>
        <a:ext cx="1610156" cy="764824"/>
      </dsp:txXfrm>
    </dsp:sp>
    <dsp:sp modelId="{6EC2E152-091A-43CC-A59C-9130254964CF}">
      <dsp:nvSpPr>
        <dsp:cNvPr id="0" name=""/>
        <dsp:cNvSpPr/>
      </dsp:nvSpPr>
      <dsp:spPr>
        <a:xfrm>
          <a:off x="8550569" y="1041"/>
          <a:ext cx="982195" cy="982195"/>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9D83ED-BDC8-42D3-B10D-02740FF7BD74}">
      <dsp:nvSpPr>
        <dsp:cNvPr id="0" name=""/>
        <dsp:cNvSpPr/>
      </dsp:nvSpPr>
      <dsp:spPr>
        <a:xfrm>
          <a:off x="8759889" y="210361"/>
          <a:ext cx="563554" cy="563554"/>
        </a:xfrm>
        <a:prstGeom prst="rect">
          <a:avLst/>
        </a:prstGeom>
        <a:blipFill>
          <a:blip xmlns:r="http://schemas.openxmlformats.org/officeDocument/2006/relationships" r:embed="rId5" cstate="print">
            <a:extLst>
              <a:ext uri="{28A0092B-C50C-407E-A947-70E740481C1C}">
                <a14:useLocalDpi xmlns:a14="http://schemas.microsoft.com/office/drawing/2010/main" val="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8FB916-DF97-4E10-8D4F-F0748B8B4D9F}">
      <dsp:nvSpPr>
        <dsp:cNvPr id="0" name=""/>
        <dsp:cNvSpPr/>
      </dsp:nvSpPr>
      <dsp:spPr>
        <a:xfrm>
          <a:off x="8236589" y="1289166"/>
          <a:ext cx="1610156" cy="7648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cs typeface="Calibri Light"/>
            </a:rPr>
            <a:t>Water is produced using Sabieter's reaction: CO2 + 4H2→CH4 + 2H2O</a:t>
          </a:r>
        </a:p>
      </dsp:txBody>
      <dsp:txXfrm>
        <a:off x="8236589" y="1289166"/>
        <a:ext cx="1610156" cy="764824"/>
      </dsp:txXfrm>
    </dsp:sp>
    <dsp:sp modelId="{0BED977D-3110-4C95-8E85-4AEFA21A43F7}">
      <dsp:nvSpPr>
        <dsp:cNvPr id="0" name=""/>
        <dsp:cNvSpPr/>
      </dsp:nvSpPr>
      <dsp:spPr>
        <a:xfrm>
          <a:off x="3820735" y="2456529"/>
          <a:ext cx="982195" cy="982195"/>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32CDFD-18D2-405D-B0C4-ECE01FDBA50A}">
      <dsp:nvSpPr>
        <dsp:cNvPr id="0" name=""/>
        <dsp:cNvSpPr/>
      </dsp:nvSpPr>
      <dsp:spPr>
        <a:xfrm>
          <a:off x="4030055" y="2665849"/>
          <a:ext cx="563554" cy="563554"/>
        </a:xfrm>
        <a:prstGeom prst="rect">
          <a:avLst/>
        </a:prstGeom>
        <a:blipFill>
          <a:blip xmlns:r="http://schemas.openxmlformats.org/officeDocument/2006/relationships" r:embed="rId6" cstate="print">
            <a:extLst>
              <a:ext uri="{28A0092B-C50C-407E-A947-70E740481C1C}">
                <a14:useLocalDpi xmlns:a14="http://schemas.microsoft.com/office/drawing/2010/main" val="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E08B927-15C8-4C01-A317-673D1FB3E9FC}">
      <dsp:nvSpPr>
        <dsp:cNvPr id="0" name=""/>
        <dsp:cNvSpPr/>
      </dsp:nvSpPr>
      <dsp:spPr>
        <a:xfrm>
          <a:off x="3506755" y="3744654"/>
          <a:ext cx="1610156" cy="7648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cs typeface="Calibri Light"/>
            </a:rPr>
            <a:t>Electricity is produced using solar photovolataic cells.</a:t>
          </a:r>
        </a:p>
      </dsp:txBody>
      <dsp:txXfrm>
        <a:off x="3506755" y="3744654"/>
        <a:ext cx="1610156" cy="764824"/>
      </dsp:txXfrm>
    </dsp:sp>
    <dsp:sp modelId="{146B45F8-6D39-4554-8C94-6AC209EDF9EA}">
      <dsp:nvSpPr>
        <dsp:cNvPr id="0" name=""/>
        <dsp:cNvSpPr/>
      </dsp:nvSpPr>
      <dsp:spPr>
        <a:xfrm>
          <a:off x="5712669" y="2456529"/>
          <a:ext cx="982195" cy="982195"/>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48D8CC-7B1D-4C11-8404-F2B71DFBC2DE}">
      <dsp:nvSpPr>
        <dsp:cNvPr id="0" name=""/>
        <dsp:cNvSpPr/>
      </dsp:nvSpPr>
      <dsp:spPr>
        <a:xfrm>
          <a:off x="5921989" y="2665849"/>
          <a:ext cx="563554" cy="563554"/>
        </a:xfrm>
        <a:prstGeom prst="rect">
          <a:avLst/>
        </a:prstGeom>
        <a:blipFill>
          <a:blip xmlns:r="http://schemas.openxmlformats.org/officeDocument/2006/relationships" r:embed="rId7" cstate="print">
            <a:extLst>
              <a:ext uri="{28A0092B-C50C-407E-A947-70E740481C1C}">
                <a14:useLocalDpi xmlns:a14="http://schemas.microsoft.com/office/drawing/2010/main" val="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040EF0-023E-461C-855F-5888E50D71AB}">
      <dsp:nvSpPr>
        <dsp:cNvPr id="0" name=""/>
        <dsp:cNvSpPr/>
      </dsp:nvSpPr>
      <dsp:spPr>
        <a:xfrm>
          <a:off x="5398688" y="3744654"/>
          <a:ext cx="1610156" cy="7648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cs typeface="Calibri Light"/>
            </a:rPr>
            <a:t>The protection of ELPIS is done by Electromagnetic shield surroundING the colony.</a:t>
          </a:r>
        </a:p>
      </dsp:txBody>
      <dsp:txXfrm>
        <a:off x="5398688" y="3744654"/>
        <a:ext cx="1610156" cy="764824"/>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65B8020-1BEA-4964-9176-E7DA920BE7D6}"/>
              </a:ext>
            </a:extLst>
          </p:cNvPr>
          <p:cNvSpPr>
            <a:spLocks noGrp="1"/>
          </p:cNvSpPr>
          <p:nvPr>
            <p:ph type="dt" sz="half" idx="10"/>
          </p:nvPr>
        </p:nvSpPr>
        <p:spPr/>
        <p:txBody>
          <a:bodyPr/>
          <a:lstStyle>
            <a:lvl1pPr>
              <a:defRPr/>
            </a:lvl1pPr>
          </a:lstStyle>
          <a:p>
            <a:pPr>
              <a:defRPr/>
            </a:pPr>
            <a:fld id="{6010BE62-3EC4-4691-979B-8E2E571E5244}" type="datetimeFigureOut">
              <a:rPr lang="en-US"/>
              <a:pPr>
                <a:defRPr/>
              </a:pPr>
              <a:t>4/26/2019</a:t>
            </a:fld>
            <a:endParaRPr lang="en-US"/>
          </a:p>
        </p:txBody>
      </p:sp>
      <p:sp>
        <p:nvSpPr>
          <p:cNvPr id="5" name="Footer Placeholder 4">
            <a:extLst>
              <a:ext uri="{FF2B5EF4-FFF2-40B4-BE49-F238E27FC236}">
                <a16:creationId xmlns:a16="http://schemas.microsoft.com/office/drawing/2014/main" id="{65ECC241-67E5-4AD4-84CE-3E118F8E45BC}"/>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3DBABF41-A3D1-469A-AE81-6AF5C3173339}"/>
              </a:ext>
            </a:extLst>
          </p:cNvPr>
          <p:cNvSpPr>
            <a:spLocks noGrp="1"/>
          </p:cNvSpPr>
          <p:nvPr>
            <p:ph type="sldNum" sz="quarter" idx="12"/>
          </p:nvPr>
        </p:nvSpPr>
        <p:spPr/>
        <p:txBody>
          <a:bodyPr/>
          <a:lstStyle>
            <a:lvl1pPr>
              <a:defRPr/>
            </a:lvl1pPr>
          </a:lstStyle>
          <a:p>
            <a:pPr>
              <a:defRPr/>
            </a:pPr>
            <a:fld id="{280C9F63-EA6E-4975-B19A-47E37C1D33F7}" type="slidenum">
              <a:rPr lang="en-US"/>
              <a:pPr>
                <a:defRPr/>
              </a:pPr>
              <a:t>‹#›</a:t>
            </a:fld>
            <a:endParaRPr lang="en-US"/>
          </a:p>
        </p:txBody>
      </p:sp>
    </p:spTree>
    <p:extLst>
      <p:ext uri="{BB962C8B-B14F-4D97-AF65-F5344CB8AC3E}">
        <p14:creationId xmlns:p14="http://schemas.microsoft.com/office/powerpoint/2010/main" val="2057466217"/>
      </p:ext>
    </p:extLst>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52D91D-7853-4E68-9116-241A325A6156}"/>
              </a:ext>
            </a:extLst>
          </p:cNvPr>
          <p:cNvSpPr>
            <a:spLocks noGrp="1"/>
          </p:cNvSpPr>
          <p:nvPr>
            <p:ph type="dt" sz="half" idx="10"/>
          </p:nvPr>
        </p:nvSpPr>
        <p:spPr/>
        <p:txBody>
          <a:bodyPr/>
          <a:lstStyle>
            <a:lvl1pPr>
              <a:defRPr/>
            </a:lvl1pPr>
          </a:lstStyle>
          <a:p>
            <a:pPr>
              <a:defRPr/>
            </a:pPr>
            <a:fld id="{7D25FE0E-05F5-4277-A94E-22C43C85B93F}" type="datetimeFigureOut">
              <a:rPr lang="en-US"/>
              <a:pPr>
                <a:defRPr/>
              </a:pPr>
              <a:t>4/26/2019</a:t>
            </a:fld>
            <a:endParaRPr lang="en-US"/>
          </a:p>
        </p:txBody>
      </p:sp>
      <p:sp>
        <p:nvSpPr>
          <p:cNvPr id="5" name="Footer Placeholder 4">
            <a:extLst>
              <a:ext uri="{FF2B5EF4-FFF2-40B4-BE49-F238E27FC236}">
                <a16:creationId xmlns:a16="http://schemas.microsoft.com/office/drawing/2014/main" id="{093C9696-1866-4662-B5E2-E77F66EC51A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558EE9B6-D97F-4474-8F0A-6048F123A2D7}"/>
              </a:ext>
            </a:extLst>
          </p:cNvPr>
          <p:cNvSpPr>
            <a:spLocks noGrp="1"/>
          </p:cNvSpPr>
          <p:nvPr>
            <p:ph type="sldNum" sz="quarter" idx="12"/>
          </p:nvPr>
        </p:nvSpPr>
        <p:spPr/>
        <p:txBody>
          <a:bodyPr/>
          <a:lstStyle>
            <a:lvl1pPr>
              <a:defRPr/>
            </a:lvl1pPr>
          </a:lstStyle>
          <a:p>
            <a:pPr>
              <a:defRPr/>
            </a:pPr>
            <a:fld id="{74C149B0-0485-43A9-9C4E-45463C45E478}" type="slidenum">
              <a:rPr lang="en-US"/>
              <a:pPr>
                <a:defRPr/>
              </a:pPr>
              <a:t>‹#›</a:t>
            </a:fld>
            <a:endParaRPr lang="en-US"/>
          </a:p>
        </p:txBody>
      </p:sp>
    </p:spTree>
    <p:extLst>
      <p:ext uri="{BB962C8B-B14F-4D97-AF65-F5344CB8AC3E}">
        <p14:creationId xmlns:p14="http://schemas.microsoft.com/office/powerpoint/2010/main" val="3254712191"/>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5DEB95-378C-4728-A08B-3F464AFA15B6}"/>
              </a:ext>
            </a:extLst>
          </p:cNvPr>
          <p:cNvSpPr>
            <a:spLocks noGrp="1"/>
          </p:cNvSpPr>
          <p:nvPr>
            <p:ph type="dt" sz="half" idx="10"/>
          </p:nvPr>
        </p:nvSpPr>
        <p:spPr/>
        <p:txBody>
          <a:bodyPr/>
          <a:lstStyle>
            <a:lvl1pPr>
              <a:defRPr/>
            </a:lvl1pPr>
          </a:lstStyle>
          <a:p>
            <a:pPr>
              <a:defRPr/>
            </a:pPr>
            <a:fld id="{61F1E205-E21B-4478-A48D-A81638290109}" type="datetimeFigureOut">
              <a:rPr lang="en-US"/>
              <a:pPr>
                <a:defRPr/>
              </a:pPr>
              <a:t>4/26/2019</a:t>
            </a:fld>
            <a:endParaRPr lang="en-US"/>
          </a:p>
        </p:txBody>
      </p:sp>
      <p:sp>
        <p:nvSpPr>
          <p:cNvPr id="5" name="Footer Placeholder 4">
            <a:extLst>
              <a:ext uri="{FF2B5EF4-FFF2-40B4-BE49-F238E27FC236}">
                <a16:creationId xmlns:a16="http://schemas.microsoft.com/office/drawing/2014/main" id="{BB2A8F14-4B58-4D59-9370-6B325B12E4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C1E23946-A6C4-459A-BF9A-2287768588DA}"/>
              </a:ext>
            </a:extLst>
          </p:cNvPr>
          <p:cNvSpPr>
            <a:spLocks noGrp="1"/>
          </p:cNvSpPr>
          <p:nvPr>
            <p:ph type="sldNum" sz="quarter" idx="12"/>
          </p:nvPr>
        </p:nvSpPr>
        <p:spPr/>
        <p:txBody>
          <a:bodyPr/>
          <a:lstStyle>
            <a:lvl1pPr>
              <a:defRPr/>
            </a:lvl1pPr>
          </a:lstStyle>
          <a:p>
            <a:pPr>
              <a:defRPr/>
            </a:pPr>
            <a:fld id="{2DDE128C-FDCF-4BC1-B002-DCBAA59A8A3A}" type="slidenum">
              <a:rPr lang="en-US"/>
              <a:pPr>
                <a:defRPr/>
              </a:pPr>
              <a:t>‹#›</a:t>
            </a:fld>
            <a:endParaRPr lang="en-US"/>
          </a:p>
        </p:txBody>
      </p:sp>
    </p:spTree>
    <p:extLst>
      <p:ext uri="{BB962C8B-B14F-4D97-AF65-F5344CB8AC3E}">
        <p14:creationId xmlns:p14="http://schemas.microsoft.com/office/powerpoint/2010/main" val="1460023093"/>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F88C3E-3997-4323-890E-CD8EE7A77E48}"/>
              </a:ext>
            </a:extLst>
          </p:cNvPr>
          <p:cNvSpPr>
            <a:spLocks noGrp="1"/>
          </p:cNvSpPr>
          <p:nvPr>
            <p:ph type="dt" sz="half" idx="10"/>
          </p:nvPr>
        </p:nvSpPr>
        <p:spPr/>
        <p:txBody>
          <a:bodyPr/>
          <a:lstStyle>
            <a:lvl1pPr>
              <a:defRPr/>
            </a:lvl1pPr>
          </a:lstStyle>
          <a:p>
            <a:pPr>
              <a:defRPr/>
            </a:pPr>
            <a:fld id="{07230CF2-9F93-46C6-A7B3-8EEE0C84C230}" type="datetimeFigureOut">
              <a:rPr lang="en-US"/>
              <a:pPr>
                <a:defRPr/>
              </a:pPr>
              <a:t>4/26/2019</a:t>
            </a:fld>
            <a:endParaRPr lang="en-US"/>
          </a:p>
        </p:txBody>
      </p:sp>
      <p:sp>
        <p:nvSpPr>
          <p:cNvPr id="5" name="Footer Placeholder 4">
            <a:extLst>
              <a:ext uri="{FF2B5EF4-FFF2-40B4-BE49-F238E27FC236}">
                <a16:creationId xmlns:a16="http://schemas.microsoft.com/office/drawing/2014/main" id="{E90B0A37-3F58-4F99-BF62-37B46DAE9D0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B6C9D6D-53BE-4E44-B3EF-F6F6D9E4FCBD}"/>
              </a:ext>
            </a:extLst>
          </p:cNvPr>
          <p:cNvSpPr>
            <a:spLocks noGrp="1"/>
          </p:cNvSpPr>
          <p:nvPr>
            <p:ph type="sldNum" sz="quarter" idx="12"/>
          </p:nvPr>
        </p:nvSpPr>
        <p:spPr/>
        <p:txBody>
          <a:bodyPr/>
          <a:lstStyle>
            <a:lvl1pPr>
              <a:defRPr/>
            </a:lvl1pPr>
          </a:lstStyle>
          <a:p>
            <a:pPr>
              <a:defRPr/>
            </a:pPr>
            <a:fld id="{A7A745FE-ADE9-4CE4-9D83-F72611E51EA7}" type="slidenum">
              <a:rPr lang="en-US"/>
              <a:pPr>
                <a:defRPr/>
              </a:pPr>
              <a:t>‹#›</a:t>
            </a:fld>
            <a:endParaRPr lang="en-US"/>
          </a:p>
        </p:txBody>
      </p:sp>
    </p:spTree>
    <p:extLst>
      <p:ext uri="{BB962C8B-B14F-4D97-AF65-F5344CB8AC3E}">
        <p14:creationId xmlns:p14="http://schemas.microsoft.com/office/powerpoint/2010/main" val="2480818874"/>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3D27180-027B-429F-9754-E6F3E68B5835}"/>
              </a:ext>
            </a:extLst>
          </p:cNvPr>
          <p:cNvSpPr>
            <a:spLocks noGrp="1"/>
          </p:cNvSpPr>
          <p:nvPr>
            <p:ph type="dt" sz="half" idx="10"/>
          </p:nvPr>
        </p:nvSpPr>
        <p:spPr/>
        <p:txBody>
          <a:bodyPr/>
          <a:lstStyle>
            <a:lvl1pPr>
              <a:defRPr/>
            </a:lvl1pPr>
          </a:lstStyle>
          <a:p>
            <a:pPr>
              <a:defRPr/>
            </a:pPr>
            <a:fld id="{49810417-4188-4B8C-9C63-E0A4FDD220BE}" type="datetimeFigureOut">
              <a:rPr lang="en-US"/>
              <a:pPr>
                <a:defRPr/>
              </a:pPr>
              <a:t>4/26/2019</a:t>
            </a:fld>
            <a:endParaRPr lang="en-US"/>
          </a:p>
        </p:txBody>
      </p:sp>
      <p:sp>
        <p:nvSpPr>
          <p:cNvPr id="5" name="Footer Placeholder 4">
            <a:extLst>
              <a:ext uri="{FF2B5EF4-FFF2-40B4-BE49-F238E27FC236}">
                <a16:creationId xmlns:a16="http://schemas.microsoft.com/office/drawing/2014/main" id="{22D36349-8B5B-4EA3-97BE-5B5EB1BCD362}"/>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B90B9B6-6A7B-4FBA-A52A-F8A1B6B83B26}"/>
              </a:ext>
            </a:extLst>
          </p:cNvPr>
          <p:cNvSpPr>
            <a:spLocks noGrp="1"/>
          </p:cNvSpPr>
          <p:nvPr>
            <p:ph type="sldNum" sz="quarter" idx="12"/>
          </p:nvPr>
        </p:nvSpPr>
        <p:spPr/>
        <p:txBody>
          <a:bodyPr/>
          <a:lstStyle>
            <a:lvl1pPr>
              <a:defRPr/>
            </a:lvl1pPr>
          </a:lstStyle>
          <a:p>
            <a:pPr>
              <a:defRPr/>
            </a:pPr>
            <a:fld id="{71435A87-1CB8-4EF8-A885-D28E22944EC2}" type="slidenum">
              <a:rPr lang="en-US"/>
              <a:pPr>
                <a:defRPr/>
              </a:pPr>
              <a:t>‹#›</a:t>
            </a:fld>
            <a:endParaRPr lang="en-US"/>
          </a:p>
        </p:txBody>
      </p:sp>
    </p:spTree>
    <p:extLst>
      <p:ext uri="{BB962C8B-B14F-4D97-AF65-F5344CB8AC3E}">
        <p14:creationId xmlns:p14="http://schemas.microsoft.com/office/powerpoint/2010/main" val="3488534878"/>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628B65CB-2C50-4EED-A279-BF076E570EAF}"/>
              </a:ext>
            </a:extLst>
          </p:cNvPr>
          <p:cNvSpPr>
            <a:spLocks noGrp="1"/>
          </p:cNvSpPr>
          <p:nvPr>
            <p:ph type="dt" sz="half" idx="10"/>
          </p:nvPr>
        </p:nvSpPr>
        <p:spPr/>
        <p:txBody>
          <a:bodyPr/>
          <a:lstStyle>
            <a:lvl1pPr>
              <a:defRPr/>
            </a:lvl1pPr>
          </a:lstStyle>
          <a:p>
            <a:pPr>
              <a:defRPr/>
            </a:pPr>
            <a:fld id="{9F82EEB3-AAA9-4150-9C85-9508ED60EDFD}" type="datetimeFigureOut">
              <a:rPr lang="en-US"/>
              <a:pPr>
                <a:defRPr/>
              </a:pPr>
              <a:t>4/26/2019</a:t>
            </a:fld>
            <a:endParaRPr lang="en-US"/>
          </a:p>
        </p:txBody>
      </p:sp>
      <p:sp>
        <p:nvSpPr>
          <p:cNvPr id="6" name="Footer Placeholder 4">
            <a:extLst>
              <a:ext uri="{FF2B5EF4-FFF2-40B4-BE49-F238E27FC236}">
                <a16:creationId xmlns:a16="http://schemas.microsoft.com/office/drawing/2014/main" id="{B6FABA48-11E5-4973-8304-58DD01FA81A4}"/>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0A95A458-610A-4222-AA38-7BC8124CE2AF}"/>
              </a:ext>
            </a:extLst>
          </p:cNvPr>
          <p:cNvSpPr>
            <a:spLocks noGrp="1"/>
          </p:cNvSpPr>
          <p:nvPr>
            <p:ph type="sldNum" sz="quarter" idx="12"/>
          </p:nvPr>
        </p:nvSpPr>
        <p:spPr/>
        <p:txBody>
          <a:bodyPr/>
          <a:lstStyle>
            <a:lvl1pPr>
              <a:defRPr/>
            </a:lvl1pPr>
          </a:lstStyle>
          <a:p>
            <a:pPr>
              <a:defRPr/>
            </a:pPr>
            <a:fld id="{C1C08839-8123-4D2E-A0C9-913994B1A90D}" type="slidenum">
              <a:rPr lang="en-US"/>
              <a:pPr>
                <a:defRPr/>
              </a:pPr>
              <a:t>‹#›</a:t>
            </a:fld>
            <a:endParaRPr lang="en-US"/>
          </a:p>
        </p:txBody>
      </p:sp>
    </p:spTree>
    <p:extLst>
      <p:ext uri="{BB962C8B-B14F-4D97-AF65-F5344CB8AC3E}">
        <p14:creationId xmlns:p14="http://schemas.microsoft.com/office/powerpoint/2010/main" val="3832341639"/>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859684D-D307-435C-9163-0EF787F03556}"/>
              </a:ext>
            </a:extLst>
          </p:cNvPr>
          <p:cNvSpPr>
            <a:spLocks noGrp="1"/>
          </p:cNvSpPr>
          <p:nvPr>
            <p:ph type="dt" sz="half" idx="10"/>
          </p:nvPr>
        </p:nvSpPr>
        <p:spPr/>
        <p:txBody>
          <a:bodyPr/>
          <a:lstStyle>
            <a:lvl1pPr>
              <a:defRPr/>
            </a:lvl1pPr>
          </a:lstStyle>
          <a:p>
            <a:pPr>
              <a:defRPr/>
            </a:pPr>
            <a:fld id="{C67B11F9-8E34-4E16-9609-B175E0BA88CB}" type="datetimeFigureOut">
              <a:rPr lang="en-US"/>
              <a:pPr>
                <a:defRPr/>
              </a:pPr>
              <a:t>4/26/2019</a:t>
            </a:fld>
            <a:endParaRPr lang="en-US"/>
          </a:p>
        </p:txBody>
      </p:sp>
      <p:sp>
        <p:nvSpPr>
          <p:cNvPr id="8" name="Footer Placeholder 4">
            <a:extLst>
              <a:ext uri="{FF2B5EF4-FFF2-40B4-BE49-F238E27FC236}">
                <a16:creationId xmlns:a16="http://schemas.microsoft.com/office/drawing/2014/main" id="{68EF4516-7029-4A17-886B-999890353B7F}"/>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F1003426-8BD7-477E-9155-AD81A00C94A1}"/>
              </a:ext>
            </a:extLst>
          </p:cNvPr>
          <p:cNvSpPr>
            <a:spLocks noGrp="1"/>
          </p:cNvSpPr>
          <p:nvPr>
            <p:ph type="sldNum" sz="quarter" idx="12"/>
          </p:nvPr>
        </p:nvSpPr>
        <p:spPr/>
        <p:txBody>
          <a:bodyPr/>
          <a:lstStyle>
            <a:lvl1pPr>
              <a:defRPr/>
            </a:lvl1pPr>
          </a:lstStyle>
          <a:p>
            <a:pPr>
              <a:defRPr/>
            </a:pPr>
            <a:fld id="{1408FEF6-6DC6-4796-9681-BA8D5BF203C4}" type="slidenum">
              <a:rPr lang="en-US"/>
              <a:pPr>
                <a:defRPr/>
              </a:pPr>
              <a:t>‹#›</a:t>
            </a:fld>
            <a:endParaRPr lang="en-US"/>
          </a:p>
        </p:txBody>
      </p:sp>
    </p:spTree>
    <p:extLst>
      <p:ext uri="{BB962C8B-B14F-4D97-AF65-F5344CB8AC3E}">
        <p14:creationId xmlns:p14="http://schemas.microsoft.com/office/powerpoint/2010/main" val="2157528378"/>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7ACDEBE3-0504-4D60-A218-E50261B7E2B2}"/>
              </a:ext>
            </a:extLst>
          </p:cNvPr>
          <p:cNvSpPr>
            <a:spLocks noGrp="1"/>
          </p:cNvSpPr>
          <p:nvPr>
            <p:ph type="dt" sz="half" idx="10"/>
          </p:nvPr>
        </p:nvSpPr>
        <p:spPr/>
        <p:txBody>
          <a:bodyPr/>
          <a:lstStyle>
            <a:lvl1pPr>
              <a:defRPr/>
            </a:lvl1pPr>
          </a:lstStyle>
          <a:p>
            <a:pPr>
              <a:defRPr/>
            </a:pPr>
            <a:fld id="{2FE77A13-BF70-4B0D-BEA0-2DD995F98C63}" type="datetimeFigureOut">
              <a:rPr lang="en-US"/>
              <a:pPr>
                <a:defRPr/>
              </a:pPr>
              <a:t>4/26/2019</a:t>
            </a:fld>
            <a:endParaRPr lang="en-US"/>
          </a:p>
        </p:txBody>
      </p:sp>
      <p:sp>
        <p:nvSpPr>
          <p:cNvPr id="4" name="Footer Placeholder 4">
            <a:extLst>
              <a:ext uri="{FF2B5EF4-FFF2-40B4-BE49-F238E27FC236}">
                <a16:creationId xmlns:a16="http://schemas.microsoft.com/office/drawing/2014/main" id="{AD91E8DB-91F6-4B33-B1C6-B39C3B85436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4F2C1277-748D-4157-86FE-2CB431B7D078}"/>
              </a:ext>
            </a:extLst>
          </p:cNvPr>
          <p:cNvSpPr>
            <a:spLocks noGrp="1"/>
          </p:cNvSpPr>
          <p:nvPr>
            <p:ph type="sldNum" sz="quarter" idx="12"/>
          </p:nvPr>
        </p:nvSpPr>
        <p:spPr/>
        <p:txBody>
          <a:bodyPr/>
          <a:lstStyle>
            <a:lvl1pPr>
              <a:defRPr/>
            </a:lvl1pPr>
          </a:lstStyle>
          <a:p>
            <a:pPr>
              <a:defRPr/>
            </a:pPr>
            <a:fld id="{ABE72BA0-AAB7-4D26-8084-78160D8791D4}" type="slidenum">
              <a:rPr lang="en-US"/>
              <a:pPr>
                <a:defRPr/>
              </a:pPr>
              <a:t>‹#›</a:t>
            </a:fld>
            <a:endParaRPr lang="en-US"/>
          </a:p>
        </p:txBody>
      </p:sp>
    </p:spTree>
    <p:extLst>
      <p:ext uri="{BB962C8B-B14F-4D97-AF65-F5344CB8AC3E}">
        <p14:creationId xmlns:p14="http://schemas.microsoft.com/office/powerpoint/2010/main" val="2481250571"/>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9472012-752C-4772-A8F3-608344A11851}"/>
              </a:ext>
            </a:extLst>
          </p:cNvPr>
          <p:cNvSpPr>
            <a:spLocks noGrp="1"/>
          </p:cNvSpPr>
          <p:nvPr>
            <p:ph type="dt" sz="half" idx="10"/>
          </p:nvPr>
        </p:nvSpPr>
        <p:spPr/>
        <p:txBody>
          <a:bodyPr/>
          <a:lstStyle>
            <a:lvl1pPr>
              <a:defRPr/>
            </a:lvl1pPr>
          </a:lstStyle>
          <a:p>
            <a:pPr>
              <a:defRPr/>
            </a:pPr>
            <a:fld id="{7A19B39F-BB8B-4533-B832-0B0187C1D5A6}" type="datetimeFigureOut">
              <a:rPr lang="en-US"/>
              <a:pPr>
                <a:defRPr/>
              </a:pPr>
              <a:t>4/26/2019</a:t>
            </a:fld>
            <a:endParaRPr lang="en-US"/>
          </a:p>
        </p:txBody>
      </p:sp>
      <p:sp>
        <p:nvSpPr>
          <p:cNvPr id="3" name="Footer Placeholder 4">
            <a:extLst>
              <a:ext uri="{FF2B5EF4-FFF2-40B4-BE49-F238E27FC236}">
                <a16:creationId xmlns:a16="http://schemas.microsoft.com/office/drawing/2014/main" id="{831E06BE-9B3F-4E64-8731-2CB884BE04E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36AAE6AD-6C56-42DE-BBBC-608FF605C4C3}"/>
              </a:ext>
            </a:extLst>
          </p:cNvPr>
          <p:cNvSpPr>
            <a:spLocks noGrp="1"/>
          </p:cNvSpPr>
          <p:nvPr>
            <p:ph type="sldNum" sz="quarter" idx="12"/>
          </p:nvPr>
        </p:nvSpPr>
        <p:spPr/>
        <p:txBody>
          <a:bodyPr/>
          <a:lstStyle>
            <a:lvl1pPr>
              <a:defRPr/>
            </a:lvl1pPr>
          </a:lstStyle>
          <a:p>
            <a:pPr>
              <a:defRPr/>
            </a:pPr>
            <a:fld id="{48D00145-298A-4981-974A-08CAD4FF236D}" type="slidenum">
              <a:rPr lang="en-US"/>
              <a:pPr>
                <a:defRPr/>
              </a:pPr>
              <a:t>‹#›</a:t>
            </a:fld>
            <a:endParaRPr lang="en-US"/>
          </a:p>
        </p:txBody>
      </p:sp>
    </p:spTree>
    <p:extLst>
      <p:ext uri="{BB962C8B-B14F-4D97-AF65-F5344CB8AC3E}">
        <p14:creationId xmlns:p14="http://schemas.microsoft.com/office/powerpoint/2010/main" val="2532967387"/>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2FCDBE28-9D7C-467F-9FAC-DEC9BBA1BB53}"/>
              </a:ext>
            </a:extLst>
          </p:cNvPr>
          <p:cNvSpPr>
            <a:spLocks noGrp="1"/>
          </p:cNvSpPr>
          <p:nvPr>
            <p:ph type="dt" sz="half" idx="10"/>
          </p:nvPr>
        </p:nvSpPr>
        <p:spPr/>
        <p:txBody>
          <a:bodyPr/>
          <a:lstStyle>
            <a:lvl1pPr>
              <a:defRPr/>
            </a:lvl1pPr>
          </a:lstStyle>
          <a:p>
            <a:pPr>
              <a:defRPr/>
            </a:pPr>
            <a:fld id="{FC4B0D5C-F4C7-4AAB-B749-BEA5B7BD5A7B}" type="datetimeFigureOut">
              <a:rPr lang="en-US"/>
              <a:pPr>
                <a:defRPr/>
              </a:pPr>
              <a:t>4/26/2019</a:t>
            </a:fld>
            <a:endParaRPr lang="en-US"/>
          </a:p>
        </p:txBody>
      </p:sp>
      <p:sp>
        <p:nvSpPr>
          <p:cNvPr id="6" name="Footer Placeholder 4">
            <a:extLst>
              <a:ext uri="{FF2B5EF4-FFF2-40B4-BE49-F238E27FC236}">
                <a16:creationId xmlns:a16="http://schemas.microsoft.com/office/drawing/2014/main" id="{CD1F0C3F-F834-41FF-9380-8E7D088EBFFB}"/>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9140C1D7-80E7-4516-884A-33D67B6CAB69}"/>
              </a:ext>
            </a:extLst>
          </p:cNvPr>
          <p:cNvSpPr>
            <a:spLocks noGrp="1"/>
          </p:cNvSpPr>
          <p:nvPr>
            <p:ph type="sldNum" sz="quarter" idx="12"/>
          </p:nvPr>
        </p:nvSpPr>
        <p:spPr/>
        <p:txBody>
          <a:bodyPr/>
          <a:lstStyle>
            <a:lvl1pPr>
              <a:defRPr/>
            </a:lvl1pPr>
          </a:lstStyle>
          <a:p>
            <a:pPr>
              <a:defRPr/>
            </a:pPr>
            <a:fld id="{B1DC2896-187C-4B75-A1FF-B1DCB94B2C8C}" type="slidenum">
              <a:rPr lang="en-US"/>
              <a:pPr>
                <a:defRPr/>
              </a:pPr>
              <a:t>‹#›</a:t>
            </a:fld>
            <a:endParaRPr lang="en-US"/>
          </a:p>
        </p:txBody>
      </p:sp>
    </p:spTree>
    <p:extLst>
      <p:ext uri="{BB962C8B-B14F-4D97-AF65-F5344CB8AC3E}">
        <p14:creationId xmlns:p14="http://schemas.microsoft.com/office/powerpoint/2010/main" val="4234922976"/>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1FD4C109-95BF-40B4-A2C6-1F2B31FF3B71}"/>
              </a:ext>
            </a:extLst>
          </p:cNvPr>
          <p:cNvSpPr>
            <a:spLocks noGrp="1"/>
          </p:cNvSpPr>
          <p:nvPr>
            <p:ph type="dt" sz="half" idx="10"/>
          </p:nvPr>
        </p:nvSpPr>
        <p:spPr/>
        <p:txBody>
          <a:bodyPr/>
          <a:lstStyle>
            <a:lvl1pPr>
              <a:defRPr/>
            </a:lvl1pPr>
          </a:lstStyle>
          <a:p>
            <a:pPr>
              <a:defRPr/>
            </a:pPr>
            <a:fld id="{AA208C57-7831-4F91-BA46-21EDE4C3C1A5}" type="datetimeFigureOut">
              <a:rPr lang="en-US"/>
              <a:pPr>
                <a:defRPr/>
              </a:pPr>
              <a:t>4/26/2019</a:t>
            </a:fld>
            <a:endParaRPr lang="en-US"/>
          </a:p>
        </p:txBody>
      </p:sp>
      <p:sp>
        <p:nvSpPr>
          <p:cNvPr id="6" name="Footer Placeholder 4">
            <a:extLst>
              <a:ext uri="{FF2B5EF4-FFF2-40B4-BE49-F238E27FC236}">
                <a16:creationId xmlns:a16="http://schemas.microsoft.com/office/drawing/2014/main" id="{F6E97EA9-4BC6-430C-A03D-1A11D7C30F1E}"/>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0DA0B205-EAFA-4D43-B233-024C1CF29F91}"/>
              </a:ext>
            </a:extLst>
          </p:cNvPr>
          <p:cNvSpPr>
            <a:spLocks noGrp="1"/>
          </p:cNvSpPr>
          <p:nvPr>
            <p:ph type="sldNum" sz="quarter" idx="12"/>
          </p:nvPr>
        </p:nvSpPr>
        <p:spPr/>
        <p:txBody>
          <a:bodyPr/>
          <a:lstStyle>
            <a:lvl1pPr>
              <a:defRPr/>
            </a:lvl1pPr>
          </a:lstStyle>
          <a:p>
            <a:pPr>
              <a:defRPr/>
            </a:pPr>
            <a:fld id="{37E2681B-A943-4F48-B288-F729D38B3C39}" type="slidenum">
              <a:rPr lang="en-US"/>
              <a:pPr>
                <a:defRPr/>
              </a:pPr>
              <a:t>‹#›</a:t>
            </a:fld>
            <a:endParaRPr lang="en-US"/>
          </a:p>
        </p:txBody>
      </p:sp>
    </p:spTree>
    <p:extLst>
      <p:ext uri="{BB962C8B-B14F-4D97-AF65-F5344CB8AC3E}">
        <p14:creationId xmlns:p14="http://schemas.microsoft.com/office/powerpoint/2010/main" val="131689633"/>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4E810F73-B001-48D4-9F7E-7E2CDAE0389F}"/>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422ABC19-3486-4111-AE95-1926CEBD380D}"/>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C66BA5C9-EEAF-47A9-A7CD-D5FA93B16E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6EFC98F0-C34F-440C-A55A-4642A0B6D318}" type="datetimeFigureOut">
              <a:rPr lang="en-US"/>
              <a:pPr>
                <a:defRPr/>
              </a:pPr>
              <a:t>4/26/2019</a:t>
            </a:fld>
            <a:endParaRPr lang="en-US"/>
          </a:p>
        </p:txBody>
      </p:sp>
      <p:sp>
        <p:nvSpPr>
          <p:cNvPr id="5" name="Footer Placeholder 4">
            <a:extLst>
              <a:ext uri="{FF2B5EF4-FFF2-40B4-BE49-F238E27FC236}">
                <a16:creationId xmlns:a16="http://schemas.microsoft.com/office/drawing/2014/main" id="{BD2BE52F-DAC0-46C8-9AA2-815A67DC77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a:extLst>
              <a:ext uri="{FF2B5EF4-FFF2-40B4-BE49-F238E27FC236}">
                <a16:creationId xmlns:a16="http://schemas.microsoft.com/office/drawing/2014/main" id="{6F6E69C1-E323-423A-8E72-3C826CE56487}"/>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178F224C-609C-4577-8817-60AF2512D2D5}"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ransition spd="slow">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defRPr>
      </a:lvl2pPr>
      <a:lvl3pPr algn="l" rtl="0" eaLnBrk="0" fontAlgn="base" hangingPunct="0">
        <a:lnSpc>
          <a:spcPct val="90000"/>
        </a:lnSpc>
        <a:spcBef>
          <a:spcPct val="0"/>
        </a:spcBef>
        <a:spcAft>
          <a:spcPct val="0"/>
        </a:spcAft>
        <a:defRPr sz="4400">
          <a:solidFill>
            <a:schemeClr val="tx1"/>
          </a:solidFill>
          <a:latin typeface="Calibri Light" pitchFamily="34" charset="0"/>
        </a:defRPr>
      </a:lvl3pPr>
      <a:lvl4pPr algn="l" rtl="0" eaLnBrk="0" fontAlgn="base" hangingPunct="0">
        <a:lnSpc>
          <a:spcPct val="90000"/>
        </a:lnSpc>
        <a:spcBef>
          <a:spcPct val="0"/>
        </a:spcBef>
        <a:spcAft>
          <a:spcPct val="0"/>
        </a:spcAft>
        <a:defRPr sz="4400">
          <a:solidFill>
            <a:schemeClr val="tx1"/>
          </a:solidFill>
          <a:latin typeface="Calibri Light" pitchFamily="34" charset="0"/>
        </a:defRPr>
      </a:lvl4pPr>
      <a:lvl5pPr algn="l" rtl="0" eaLnBrk="0" fontAlgn="base" hangingPunct="0">
        <a:lnSpc>
          <a:spcPct val="90000"/>
        </a:lnSpc>
        <a:spcBef>
          <a:spcPct val="0"/>
        </a:spcBef>
        <a:spcAft>
          <a:spcPct val="0"/>
        </a:spcAft>
        <a:defRPr sz="4400">
          <a:solidFill>
            <a:schemeClr val="tx1"/>
          </a:solidFill>
          <a:latin typeface="Calibri Light" pitchFamily="34" charset="0"/>
        </a:defRPr>
      </a:lvl5pPr>
      <a:lvl6pPr marL="457200" algn="l" rtl="0" fontAlgn="base">
        <a:lnSpc>
          <a:spcPct val="90000"/>
        </a:lnSpc>
        <a:spcBef>
          <a:spcPct val="0"/>
        </a:spcBef>
        <a:spcAft>
          <a:spcPct val="0"/>
        </a:spcAft>
        <a:defRPr sz="4400">
          <a:solidFill>
            <a:schemeClr val="tx1"/>
          </a:solidFill>
          <a:latin typeface="Calibri Light" pitchFamily="34" charset="0"/>
        </a:defRPr>
      </a:lvl6pPr>
      <a:lvl7pPr marL="914400" algn="l" rtl="0" fontAlgn="base">
        <a:lnSpc>
          <a:spcPct val="90000"/>
        </a:lnSpc>
        <a:spcBef>
          <a:spcPct val="0"/>
        </a:spcBef>
        <a:spcAft>
          <a:spcPct val="0"/>
        </a:spcAft>
        <a:defRPr sz="4400">
          <a:solidFill>
            <a:schemeClr val="tx1"/>
          </a:solidFill>
          <a:latin typeface="Calibri Light" pitchFamily="34" charset="0"/>
        </a:defRPr>
      </a:lvl7pPr>
      <a:lvl8pPr marL="1371600" algn="l" rtl="0" fontAlgn="base">
        <a:lnSpc>
          <a:spcPct val="90000"/>
        </a:lnSpc>
        <a:spcBef>
          <a:spcPct val="0"/>
        </a:spcBef>
        <a:spcAft>
          <a:spcPct val="0"/>
        </a:spcAft>
        <a:defRPr sz="4400">
          <a:solidFill>
            <a:schemeClr val="tx1"/>
          </a:solidFill>
          <a:latin typeface="Calibri Light" pitchFamily="34" charset="0"/>
        </a:defRPr>
      </a:lvl8pPr>
      <a:lvl9pPr marL="1828800" algn="l" rtl="0" fontAlgn="base">
        <a:lnSpc>
          <a:spcPct val="90000"/>
        </a:lnSpc>
        <a:spcBef>
          <a:spcPct val="0"/>
        </a:spcBef>
        <a:spcAft>
          <a:spcPct val="0"/>
        </a:spcAft>
        <a:defRPr sz="4400">
          <a:solidFill>
            <a:schemeClr val="tx1"/>
          </a:solidFill>
          <a:latin typeface="Calibri Light"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aponderingmind.org/2013/05/10/space-sunrise"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creativecommons.org/licenses/by-nc-sa/3.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hyperlink" Target="http://globalwarmingisreal.com/2012/10/25/the-business-community-moves-toward-sustainability/" TargetMode="External"/><Relationship Id="rId5" Type="http://schemas.openxmlformats.org/officeDocument/2006/relationships/hyperlink" Target="https://creativecommons.org/licenses/by-sa/3.0/" TargetMode="External"/><Relationship Id="rId4" Type="http://schemas.openxmlformats.org/officeDocument/2006/relationships/hyperlink" Target="http://lucky-cat-tattoo.deviantart.com/art/Tree-of-Life-Finished-155961094"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hyperlink" Target="https://creativecommons.org/licenses/by/3.0/" TargetMode="External"/><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hyperlink" Target="https://www.ibm.com/developerworks/community/blogs/nfrsblog?sortby=1&amp;maxresults=100&amp;lang=en" TargetMode="External"/><Relationship Id="rId5" Type="http://schemas.openxmlformats.org/officeDocument/2006/relationships/hyperlink" Target="https://creativecommons.org/licenses/by-sa/3.0/" TargetMode="External"/><Relationship Id="rId4" Type="http://schemas.openxmlformats.org/officeDocument/2006/relationships/hyperlink" Target="http://ijasret.com/"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fabiusmaximus.com/2012/07/28/41193/" TargetMode="External"/><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hyperlink" Target="https://creativecommons.org/licenses/by-nc-sa/3.0/" TargetMode="External"/><Relationship Id="rId4" Type="http://schemas.openxmlformats.org/officeDocument/2006/relationships/hyperlink" Target="https://www.bimthinkspace.com/bim/"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4" descr="A picture containing sitting&#10;&#10;Description generated with high confidence">
            <a:extLst>
              <a:ext uri="{FF2B5EF4-FFF2-40B4-BE49-F238E27FC236}">
                <a16:creationId xmlns:a16="http://schemas.microsoft.com/office/drawing/2014/main" id="{D8CD843C-2FDB-411D-B0B0-4CBF47C65B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0001"/>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9DF50630-C52D-47E0-8AAF-E38991E42D36}"/>
              </a:ext>
            </a:extLst>
          </p:cNvPr>
          <p:cNvSpPr>
            <a:spLocks noGrp="1"/>
          </p:cNvSpPr>
          <p:nvPr>
            <p:ph type="ctrTitle"/>
          </p:nvPr>
        </p:nvSpPr>
        <p:spPr>
          <a:xfrm>
            <a:off x="1524000" y="587375"/>
            <a:ext cx="9144000" cy="1376363"/>
          </a:xfrm>
        </p:spPr>
        <p:txBody>
          <a:bodyPr rtlCol="0">
            <a:noAutofit/>
          </a:bodyPr>
          <a:lstStyle/>
          <a:p>
            <a:pPr eaLnBrk="1" fontAlgn="auto" hangingPunct="1">
              <a:spcAft>
                <a:spcPts val="0"/>
              </a:spcAft>
              <a:defRPr/>
            </a:pPr>
            <a:r>
              <a:rPr lang="en-US" sz="9600" b="1" dirty="0">
                <a:solidFill>
                  <a:srgbClr val="FFFFFF"/>
                </a:solidFill>
                <a:effectLst>
                  <a:outerShdw blurRad="38100" dist="38100" dir="2700000" algn="tl">
                    <a:srgbClr val="000000">
                      <a:alpha val="43137"/>
                    </a:srgbClr>
                  </a:outerShdw>
                </a:effectLst>
                <a:latin typeface="Cambria"/>
                <a:cs typeface="Calibri Light"/>
              </a:rPr>
              <a:t>ELPIS</a:t>
            </a:r>
            <a:br>
              <a:rPr lang="en-US" sz="9600" b="1" dirty="0">
                <a:solidFill>
                  <a:srgbClr val="FFFFFF"/>
                </a:solidFill>
                <a:latin typeface="Cambria"/>
                <a:cs typeface="Calibri Light"/>
              </a:rPr>
            </a:br>
            <a:r>
              <a:rPr lang="en-US" sz="2800" b="1" i="1" dirty="0">
                <a:solidFill>
                  <a:srgbClr val="FFFFFF"/>
                </a:solidFill>
                <a:effectLst>
                  <a:outerShdw blurRad="38100" dist="38100" dir="2700000" algn="tl">
                    <a:srgbClr val="000000">
                      <a:alpha val="43137"/>
                    </a:srgbClr>
                  </a:outerShdw>
                </a:effectLst>
                <a:latin typeface="Cambria"/>
                <a:cs typeface="Calibri Light"/>
              </a:rPr>
              <a:t>Spirit of hope</a:t>
            </a:r>
            <a:endParaRPr lang="en-US" sz="9600" b="1" i="1" dirty="0">
              <a:solidFill>
                <a:srgbClr val="FFFFFF"/>
              </a:solidFill>
              <a:effectLst>
                <a:outerShdw blurRad="38100" dist="38100" dir="2700000" algn="tl">
                  <a:srgbClr val="000000">
                    <a:alpha val="43137"/>
                  </a:srgbClr>
                </a:outerShdw>
              </a:effectLst>
              <a:latin typeface="Cambria"/>
            </a:endParaRPr>
          </a:p>
        </p:txBody>
      </p:sp>
      <p:sp>
        <p:nvSpPr>
          <p:cNvPr id="2052" name="Subtitle 2">
            <a:extLst>
              <a:ext uri="{FF2B5EF4-FFF2-40B4-BE49-F238E27FC236}">
                <a16:creationId xmlns:a16="http://schemas.microsoft.com/office/drawing/2014/main" id="{DFA1F357-2E5D-4C92-93DF-D742210D9ACB}"/>
              </a:ext>
            </a:extLst>
          </p:cNvPr>
          <p:cNvSpPr>
            <a:spLocks noGrp="1" noChangeArrowheads="1"/>
          </p:cNvSpPr>
          <p:nvPr>
            <p:ph type="subTitle" idx="1"/>
          </p:nvPr>
        </p:nvSpPr>
        <p:spPr>
          <a:xfrm>
            <a:off x="5699125" y="5051425"/>
            <a:ext cx="6421438" cy="1530350"/>
          </a:xfrm>
        </p:spPr>
        <p:txBody>
          <a:bodyPr/>
          <a:lstStyle/>
          <a:p>
            <a:pPr algn="l" eaLnBrk="1" hangingPunct="1"/>
            <a:r>
              <a:rPr lang="en-US" altLang="en-US" b="1">
                <a:solidFill>
                  <a:srgbClr val="FFFFFF"/>
                </a:solidFill>
                <a:cs typeface="Calibri" panose="020F0502020204030204" pitchFamily="34" charset="0"/>
              </a:rPr>
              <a:t>NAME   : Medhovarsh Bayyapureddi</a:t>
            </a:r>
          </a:p>
          <a:p>
            <a:pPr algn="l" eaLnBrk="1" hangingPunct="1"/>
            <a:r>
              <a:rPr lang="en-US" altLang="en-US" b="1">
                <a:solidFill>
                  <a:srgbClr val="FFFFFF"/>
                </a:solidFill>
                <a:cs typeface="Calibri" panose="020F0502020204030204" pitchFamily="34" charset="0"/>
              </a:rPr>
              <a:t>GRADE  : 10</a:t>
            </a:r>
          </a:p>
          <a:p>
            <a:pPr algn="l" eaLnBrk="1" hangingPunct="1"/>
            <a:r>
              <a:rPr lang="en-US" altLang="en-US" b="1">
                <a:solidFill>
                  <a:srgbClr val="FFFFFF"/>
                </a:solidFill>
                <a:cs typeface="Calibri" panose="020F0502020204030204" pitchFamily="34" charset="0"/>
              </a:rPr>
              <a:t>SCHOOL: Sri Chaitanya School, Vijayawada, INDIA</a:t>
            </a:r>
          </a:p>
          <a:p>
            <a:pPr algn="l" eaLnBrk="1" hangingPunct="1"/>
            <a:endParaRPr lang="en-US" altLang="en-US" b="1">
              <a:solidFill>
                <a:srgbClr val="FFFFFF"/>
              </a:solidFill>
              <a:cs typeface="Calibri" panose="020F0502020204030204" pitchFamily="34" charset="0"/>
            </a:endParaRPr>
          </a:p>
        </p:txBody>
      </p:sp>
      <p:sp>
        <p:nvSpPr>
          <p:cNvPr id="6" name="TextBox 5">
            <a:extLst>
              <a:ext uri="{FF2B5EF4-FFF2-40B4-BE49-F238E27FC236}">
                <a16:creationId xmlns:a16="http://schemas.microsoft.com/office/drawing/2014/main" id="{76AC04DC-3FDF-42E1-A291-0464D1450D08}"/>
              </a:ext>
            </a:extLst>
          </p:cNvPr>
          <p:cNvSpPr txBox="1"/>
          <p:nvPr/>
        </p:nvSpPr>
        <p:spPr>
          <a:xfrm>
            <a:off x="9737725" y="6657975"/>
            <a:ext cx="2454275" cy="200025"/>
          </a:xfrm>
          <a:prstGeom prst="rect">
            <a:avLst/>
          </a:prstGeom>
          <a:solidFill>
            <a:srgbClr val="000000"/>
          </a:solidFill>
        </p:spPr>
        <p:txBody>
          <a:bodyPr wrap="none">
            <a:spAutoFit/>
          </a:bodyPr>
          <a:lstStyle/>
          <a:p>
            <a:pPr algn="r" eaLnBrk="1" fontAlgn="auto" hangingPunct="1">
              <a:spcBef>
                <a:spcPts val="0"/>
              </a:spcBef>
              <a:spcAft>
                <a:spcPts val="600"/>
              </a:spcAft>
              <a:defRPr/>
            </a:pPr>
            <a:r>
              <a:rPr lang="en-US" sz="700">
                <a:solidFill>
                  <a:srgbClr val="FFFFFF"/>
                </a:solidFill>
                <a:latin typeface="+mn-lt"/>
                <a:hlinkClick r:id="rId3"/>
              </a:rPr>
              <a:t>This Photo</a:t>
            </a:r>
            <a:r>
              <a:rPr lang="en-US" sz="700">
                <a:solidFill>
                  <a:srgbClr val="FFFFFF"/>
                </a:solidFill>
                <a:latin typeface="+mn-lt"/>
              </a:rPr>
              <a:t> by Unknown author is licensed under </a:t>
            </a:r>
            <a:r>
              <a:rPr lang="en-US" sz="700">
                <a:solidFill>
                  <a:srgbClr val="FFFFFF"/>
                </a:solidFill>
                <a:latin typeface="+mn-lt"/>
                <a:hlinkClick r:id="rId4"/>
              </a:rPr>
              <a:t>CC BY-SA-NC</a:t>
            </a:r>
            <a:r>
              <a:rPr lang="en-US" sz="700">
                <a:solidFill>
                  <a:srgbClr val="FFFFFF"/>
                </a:solidFill>
                <a:latin typeface="+mn-lt"/>
              </a:rPr>
              <a:t>.</a:t>
            </a:r>
          </a:p>
        </p:txBody>
      </p:sp>
      <p:sp>
        <p:nvSpPr>
          <p:cNvPr id="5" name="Rectangle 4">
            <a:extLst>
              <a:ext uri="{FF2B5EF4-FFF2-40B4-BE49-F238E27FC236}">
                <a16:creationId xmlns:a16="http://schemas.microsoft.com/office/drawing/2014/main" id="{E871EAAE-B527-4460-91DD-D627824AEB77}"/>
              </a:ext>
            </a:extLst>
          </p:cNvPr>
          <p:cNvSpPr/>
          <p:nvPr/>
        </p:nvSpPr>
        <p:spPr>
          <a:xfrm>
            <a:off x="9190038" y="6483350"/>
            <a:ext cx="2930525" cy="374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endParaRPr>
          </a:p>
        </p:txBody>
      </p:sp>
      <p:pic>
        <p:nvPicPr>
          <p:cNvPr id="4" name="Picture 3">
            <a:extLst>
              <a:ext uri="{FF2B5EF4-FFF2-40B4-BE49-F238E27FC236}">
                <a16:creationId xmlns:a16="http://schemas.microsoft.com/office/drawing/2014/main" id="{D932F677-2F5F-476C-B940-50EC4A2183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90038" y="3221037"/>
            <a:ext cx="2628900" cy="1743075"/>
          </a:xfrm>
          <a:prstGeom prst="rect">
            <a:avLst/>
          </a:prstGeom>
        </p:spPr>
      </p:pic>
    </p:spTree>
  </p:cSld>
  <p:clrMapOvr>
    <a:overrideClrMapping bg1="dk1" tx1="lt1" bg2="dk2" tx2="lt2" accent1="accent1" accent2="accent2" accent3="accent3" accent4="accent4" accent5="accent5" accent6="accent6" hlink="hlink" folHlink="folHlink"/>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A6792F05-2FD4-4F18-815E-15391E8B4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267" name="Title 1">
            <a:extLst>
              <a:ext uri="{FF2B5EF4-FFF2-40B4-BE49-F238E27FC236}">
                <a16:creationId xmlns:a16="http://schemas.microsoft.com/office/drawing/2014/main" id="{DA517320-86D2-456D-842B-EE7CDF19707D}"/>
              </a:ext>
            </a:extLst>
          </p:cNvPr>
          <p:cNvSpPr>
            <a:spLocks noGrp="1" noChangeArrowheads="1"/>
          </p:cNvSpPr>
          <p:nvPr>
            <p:ph type="title"/>
          </p:nvPr>
        </p:nvSpPr>
        <p:spPr/>
        <p:txBody>
          <a:bodyPr/>
          <a:lstStyle/>
          <a:p>
            <a:pPr eaLnBrk="1" hangingPunct="1"/>
            <a:r>
              <a:rPr lang="en-US" altLang="en-US">
                <a:latin typeface="Cambria" panose="02040503050406030204" pitchFamily="18" charset="0"/>
                <a:cs typeface="Calibri Light" panose="020F0302020204030204" pitchFamily="34" charset="0"/>
              </a:rPr>
              <a:t>HUMAN LIFE DESIGN</a:t>
            </a:r>
            <a:endParaRPr lang="en-US" altLang="en-US">
              <a:cs typeface="Calibri Light" panose="020F0302020204030204" pitchFamily="34" charset="0"/>
            </a:endParaRPr>
          </a:p>
        </p:txBody>
      </p:sp>
      <p:sp>
        <p:nvSpPr>
          <p:cNvPr id="11268" name="Content Placeholder 102">
            <a:extLst>
              <a:ext uri="{FF2B5EF4-FFF2-40B4-BE49-F238E27FC236}">
                <a16:creationId xmlns:a16="http://schemas.microsoft.com/office/drawing/2014/main" id="{C2CCCFFE-61F2-46A2-8F56-AA925A8AEC21}"/>
              </a:ext>
            </a:extLst>
          </p:cNvPr>
          <p:cNvSpPr>
            <a:spLocks noGrp="1" noChangeArrowheads="1"/>
          </p:cNvSpPr>
          <p:nvPr>
            <p:ph idx="1"/>
          </p:nvPr>
        </p:nvSpPr>
        <p:spPr>
          <a:xfrm>
            <a:off x="838200" y="2020888"/>
            <a:ext cx="5707063" cy="4314825"/>
          </a:xfrm>
        </p:spPr>
        <p:txBody>
          <a:bodyPr/>
          <a:lstStyle/>
          <a:p>
            <a:pPr algn="just" eaLnBrk="1" hangingPunct="1"/>
            <a:r>
              <a:rPr lang="en-US" altLang="en-US" sz="2000" dirty="0">
                <a:cs typeface="Calibri" panose="020F0502020204030204" pitchFamily="34" charset="0"/>
              </a:rPr>
              <a:t>In ELPIS we have planned parks, restaurants etc.  for relaxation.</a:t>
            </a:r>
          </a:p>
          <a:p>
            <a:pPr algn="just" eaLnBrk="1" hangingPunct="1"/>
            <a:r>
              <a:rPr lang="en-US" altLang="en-US" sz="2000" dirty="0">
                <a:cs typeface="Calibri" panose="020F0502020204030204" pitchFamily="34" charset="0"/>
              </a:rPr>
              <a:t>Maintaining proper health is highly essential. So, ELPIS is equipped with modern hospitals and advanced diagnostic and treatment facilities. </a:t>
            </a:r>
          </a:p>
          <a:p>
            <a:pPr algn="just" eaLnBrk="1" hangingPunct="1"/>
            <a:r>
              <a:rPr lang="en-US" altLang="en-US" sz="2000" dirty="0">
                <a:cs typeface="Calibri" panose="020F0502020204030204" pitchFamily="34" charset="0"/>
              </a:rPr>
              <a:t> For the maintenance of the space settlement, ELPIS will have Cleaning Group, Edifice Group, Machinery &amp; Automobile Group, Automated Structural Group, Outer Space Group and  Transportation Group.</a:t>
            </a:r>
          </a:p>
          <a:p>
            <a:pPr algn="just" eaLnBrk="1" hangingPunct="1"/>
            <a:r>
              <a:rPr lang="en-US" altLang="en-US" sz="2000" dirty="0">
                <a:cs typeface="Calibri" panose="020F0502020204030204" pitchFamily="34" charset="0"/>
              </a:rPr>
              <a:t>The constitution of our settlement will follow democracy, equality and fraternity (brotherhood). Every single person on ELPIS shall be given equal rights and honour. </a:t>
            </a:r>
          </a:p>
          <a:p>
            <a:pPr eaLnBrk="1" hangingPunct="1"/>
            <a:endParaRPr lang="en-US" altLang="en-US" sz="2000" dirty="0">
              <a:cs typeface="Calibri" panose="020F0502020204030204" pitchFamily="34" charset="0"/>
            </a:endParaRPr>
          </a:p>
          <a:p>
            <a:pPr eaLnBrk="1" hangingPunct="1"/>
            <a:endParaRPr lang="en-US" altLang="en-US" sz="2000" dirty="0">
              <a:cs typeface="Calibri" panose="020F0502020204030204" pitchFamily="34" charset="0"/>
            </a:endParaRPr>
          </a:p>
        </p:txBody>
      </p:sp>
      <p:pic>
        <p:nvPicPr>
          <p:cNvPr id="100" name="Picture 13">
            <a:extLst>
              <a:ext uri="{FF2B5EF4-FFF2-40B4-BE49-F238E27FC236}">
                <a16:creationId xmlns:a16="http://schemas.microsoft.com/office/drawing/2014/main" id="{700B16D8-D697-4F25-BE07-1081C0C4BBBE}"/>
              </a:ext>
            </a:extLst>
          </p:cNvPr>
          <p:cNvPicPr>
            <a:picLocks noChangeAspect="1"/>
          </p:cNvPicPr>
          <p:nvPr/>
        </p:nvPicPr>
        <p:blipFill rotWithShape="1">
          <a:blip r:embed="rId2">
            <a:extLst/>
          </a:blip>
          <a:srcRect t="13807" r="2" b="9771"/>
          <a:stretch/>
        </p:blipFill>
        <p:spPr>
          <a:xfrm>
            <a:off x="6716922" y="1700078"/>
            <a:ext cx="5475077" cy="2583792"/>
          </a:xfrm>
          <a:custGeom>
            <a:avLst/>
            <a:gdLst>
              <a:gd name="connsiteX0" fmla="*/ 0 w 5475077"/>
              <a:gd name="connsiteY0" fmla="*/ 0 h 2583792"/>
              <a:gd name="connsiteX1" fmla="*/ 5475077 w 5475077"/>
              <a:gd name="connsiteY1" fmla="*/ 0 h 2583792"/>
              <a:gd name="connsiteX2" fmla="*/ 5475077 w 5475077"/>
              <a:gd name="connsiteY2" fmla="*/ 2583792 h 2583792"/>
              <a:gd name="connsiteX3" fmla="*/ 1197192 w 5475077"/>
              <a:gd name="connsiteY3" fmla="*/ 2583792 h 2583792"/>
            </a:gdLst>
            <a:ahLst/>
            <a:cxnLst>
              <a:cxn ang="0">
                <a:pos x="connsiteX0" y="connsiteY0"/>
              </a:cxn>
              <a:cxn ang="0">
                <a:pos x="connsiteX1" y="connsiteY1"/>
              </a:cxn>
              <a:cxn ang="0">
                <a:pos x="connsiteX2" y="connsiteY2"/>
              </a:cxn>
              <a:cxn ang="0">
                <a:pos x="connsiteX3" y="connsiteY3"/>
              </a:cxn>
            </a:cxnLst>
            <a:rect l="l" t="t" r="r" b="b"/>
            <a:pathLst>
              <a:path w="5475077" h="2583792">
                <a:moveTo>
                  <a:pt x="0" y="0"/>
                </a:moveTo>
                <a:lnTo>
                  <a:pt x="5475077" y="0"/>
                </a:lnTo>
                <a:lnTo>
                  <a:pt x="5475077" y="2583792"/>
                </a:lnTo>
                <a:lnTo>
                  <a:pt x="1197192" y="2583792"/>
                </a:lnTo>
                <a:close/>
              </a:path>
            </a:pathLst>
          </a:custGeom>
        </p:spPr>
      </p:pic>
      <p:pic>
        <p:nvPicPr>
          <p:cNvPr id="7" name="Picture 4">
            <a:extLst>
              <a:ext uri="{FF2B5EF4-FFF2-40B4-BE49-F238E27FC236}">
                <a16:creationId xmlns:a16="http://schemas.microsoft.com/office/drawing/2014/main" id="{BB3A177E-C2AC-4CF9-A8A8-C76A14F0E3CF}"/>
              </a:ext>
            </a:extLst>
          </p:cNvPr>
          <p:cNvPicPr>
            <a:picLocks noChangeAspect="1"/>
          </p:cNvPicPr>
          <p:nvPr/>
        </p:nvPicPr>
        <p:blipFill rotWithShape="1">
          <a:blip r:embed="rId3"/>
          <a:srcRect t="1670" r="-2" b="41409"/>
          <a:stretch/>
        </p:blipFill>
        <p:spPr>
          <a:xfrm>
            <a:off x="7914115" y="4283870"/>
            <a:ext cx="4277884" cy="2583520"/>
          </a:xfrm>
          <a:custGeom>
            <a:avLst/>
            <a:gdLst>
              <a:gd name="connsiteX0" fmla="*/ 0 w 4277884"/>
              <a:gd name="connsiteY0" fmla="*/ 0 h 2583520"/>
              <a:gd name="connsiteX1" fmla="*/ 4277884 w 4277884"/>
              <a:gd name="connsiteY1" fmla="*/ 0 h 2583520"/>
              <a:gd name="connsiteX2" fmla="*/ 4277884 w 4277884"/>
              <a:gd name="connsiteY2" fmla="*/ 2583520 h 2583520"/>
              <a:gd name="connsiteX3" fmla="*/ 1192437 w 4277884"/>
              <a:gd name="connsiteY3" fmla="*/ 2583520 h 2583520"/>
              <a:gd name="connsiteX4" fmla="*/ 1188085 w 4277884"/>
              <a:gd name="connsiteY4" fmla="*/ 2574129 h 2583520"/>
              <a:gd name="connsiteX5" fmla="*/ 1192715 w 4277884"/>
              <a:gd name="connsiteY5" fmla="*/ 2574129 h 25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7884" h="2583520">
                <a:moveTo>
                  <a:pt x="0" y="0"/>
                </a:moveTo>
                <a:lnTo>
                  <a:pt x="4277884" y="0"/>
                </a:lnTo>
                <a:lnTo>
                  <a:pt x="4277884" y="2583520"/>
                </a:lnTo>
                <a:lnTo>
                  <a:pt x="1192437" y="2583520"/>
                </a:lnTo>
                <a:lnTo>
                  <a:pt x="1188085" y="2574129"/>
                </a:lnTo>
                <a:lnTo>
                  <a:pt x="1192715" y="2574129"/>
                </a:lnTo>
                <a:close/>
              </a:path>
            </a:pathLst>
          </a:custGeom>
        </p:spPr>
      </p:pic>
      <p:sp>
        <p:nvSpPr>
          <p:cNvPr id="10" name="TextBox 9">
            <a:extLst>
              <a:ext uri="{FF2B5EF4-FFF2-40B4-BE49-F238E27FC236}">
                <a16:creationId xmlns:a16="http://schemas.microsoft.com/office/drawing/2014/main" id="{EC4FB6A2-B197-410D-A76B-9D77205B3EA6}"/>
              </a:ext>
            </a:extLst>
          </p:cNvPr>
          <p:cNvSpPr txBox="1"/>
          <p:nvPr/>
        </p:nvSpPr>
        <p:spPr>
          <a:xfrm>
            <a:off x="9871075" y="6870700"/>
            <a:ext cx="2320925" cy="200025"/>
          </a:xfrm>
          <a:prstGeom prst="rect">
            <a:avLst/>
          </a:prstGeom>
          <a:solidFill>
            <a:srgbClr val="000000"/>
          </a:solidFill>
        </p:spPr>
        <p:txBody>
          <a:bodyPr wrap="none">
            <a:spAutoFit/>
          </a:bodyPr>
          <a:lstStyle/>
          <a:p>
            <a:pPr algn="r" eaLnBrk="1" fontAlgn="auto" hangingPunct="1">
              <a:spcBef>
                <a:spcPts val="0"/>
              </a:spcBef>
              <a:spcAft>
                <a:spcPts val="600"/>
              </a:spcAft>
              <a:defRPr/>
            </a:pPr>
            <a:r>
              <a:rPr lang="en-US" sz="700">
                <a:solidFill>
                  <a:srgbClr val="FFFFFF"/>
                </a:solidFill>
                <a:latin typeface="+mn-lt"/>
                <a:hlinkClick r:id="rId4"/>
              </a:rPr>
              <a:t>This Photo</a:t>
            </a:r>
            <a:r>
              <a:rPr lang="en-US" sz="700">
                <a:solidFill>
                  <a:srgbClr val="FFFFFF"/>
                </a:solidFill>
                <a:latin typeface="+mn-lt"/>
              </a:rPr>
              <a:t> by Unknown author is licensed under </a:t>
            </a:r>
            <a:r>
              <a:rPr lang="en-US" sz="700">
                <a:solidFill>
                  <a:srgbClr val="FFFFFF"/>
                </a:solidFill>
                <a:latin typeface="+mn-lt"/>
                <a:hlinkClick r:id="rId5"/>
              </a:rPr>
              <a:t>CC BY-SA</a:t>
            </a:r>
            <a:r>
              <a:rPr lang="en-US" sz="700">
                <a:solidFill>
                  <a:srgbClr val="FFFFFF"/>
                </a:solidFill>
                <a:latin typeface="+mn-lt"/>
              </a:rPr>
              <a:t>.</a:t>
            </a:r>
          </a:p>
        </p:txBody>
      </p:sp>
      <p:sp>
        <p:nvSpPr>
          <p:cNvPr id="16" name="TextBox 15">
            <a:extLst>
              <a:ext uri="{FF2B5EF4-FFF2-40B4-BE49-F238E27FC236}">
                <a16:creationId xmlns:a16="http://schemas.microsoft.com/office/drawing/2014/main" id="{52A1719B-CA71-48EC-8550-31E09B728FA4}"/>
              </a:ext>
            </a:extLst>
          </p:cNvPr>
          <p:cNvSpPr txBox="1"/>
          <p:nvPr/>
        </p:nvSpPr>
        <p:spPr>
          <a:xfrm>
            <a:off x="7535863" y="6870700"/>
            <a:ext cx="2322512" cy="200025"/>
          </a:xfrm>
          <a:prstGeom prst="rect">
            <a:avLst/>
          </a:prstGeom>
          <a:solidFill>
            <a:srgbClr val="000000"/>
          </a:solidFill>
        </p:spPr>
        <p:txBody>
          <a:bodyPr wrap="none">
            <a:spAutoFit/>
          </a:bodyPr>
          <a:lstStyle/>
          <a:p>
            <a:pPr algn="r" eaLnBrk="1" fontAlgn="auto" hangingPunct="1">
              <a:spcBef>
                <a:spcPts val="0"/>
              </a:spcBef>
              <a:spcAft>
                <a:spcPts val="600"/>
              </a:spcAft>
              <a:defRPr/>
            </a:pPr>
            <a:r>
              <a:rPr lang="en-US" sz="700">
                <a:solidFill>
                  <a:srgbClr val="FFFFFF"/>
                </a:solidFill>
                <a:latin typeface="+mn-lt"/>
                <a:hlinkClick r:id="rId6"/>
              </a:rPr>
              <a:t>This Photo</a:t>
            </a:r>
            <a:r>
              <a:rPr lang="en-US" sz="700">
                <a:solidFill>
                  <a:srgbClr val="FFFFFF"/>
                </a:solidFill>
                <a:latin typeface="+mn-lt"/>
              </a:rPr>
              <a:t> by Unknown author is licensed under </a:t>
            </a:r>
            <a:r>
              <a:rPr lang="en-US" sz="700">
                <a:solidFill>
                  <a:srgbClr val="FFFFFF"/>
                </a:solidFill>
                <a:latin typeface="+mn-lt"/>
                <a:hlinkClick r:id="rId5"/>
              </a:rPr>
              <a:t>CC BY-SA</a:t>
            </a:r>
            <a:r>
              <a:rPr lang="en-US" sz="700">
                <a:solidFill>
                  <a:srgbClr val="FFFFFF"/>
                </a:solidFill>
                <a:latin typeface="+mn-lt"/>
              </a:rPr>
              <a:t>.</a:t>
            </a:r>
          </a:p>
        </p:txBody>
      </p:sp>
    </p:spTree>
  </p:cSld>
  <p:clrMapOvr>
    <a:overrideClrMapping bg1="dk1" tx1="lt1" bg2="dk2" tx2="lt2" accent1="accent1" accent2="accent2" accent3="accent3" accent4="accent4" accent5="accent5" accent6="accent6" hlink="hlink" folHlink="folHlink"/>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149AFBAD-408B-488D-8F24-BAC5B39D631E}"/>
              </a:ext>
            </a:extLst>
          </p:cNvPr>
          <p:cNvSpPr>
            <a:spLocks noGrp="1" noChangeArrowheads="1"/>
          </p:cNvSpPr>
          <p:nvPr>
            <p:ph type="title"/>
          </p:nvPr>
        </p:nvSpPr>
        <p:spPr>
          <a:xfrm>
            <a:off x="182563" y="695325"/>
            <a:ext cx="4362450" cy="1555750"/>
          </a:xfrm>
          <a:prstGeom prst="ellipse">
            <a:avLst/>
          </a:prstGeom>
        </p:spPr>
        <p:txBody>
          <a:bodyPr/>
          <a:lstStyle/>
          <a:p>
            <a:pPr eaLnBrk="1" hangingPunct="1"/>
            <a:r>
              <a:rPr lang="en-US" altLang="en-US" sz="4000" b="1">
                <a:latin typeface="Cambria" panose="02040503050406030204" pitchFamily="18" charset="0"/>
                <a:cs typeface="Calibri Light" panose="020F0302020204030204" pitchFamily="34" charset="0"/>
              </a:rPr>
              <a:t>RESEARCH AND</a:t>
            </a:r>
            <a:br>
              <a:rPr lang="en-US" altLang="en-US" sz="4000" b="1">
                <a:latin typeface="Cambria" panose="02040503050406030204" pitchFamily="18" charset="0"/>
                <a:cs typeface="Calibri Light" panose="020F0302020204030204" pitchFamily="34" charset="0"/>
              </a:rPr>
            </a:br>
            <a:r>
              <a:rPr lang="en-US" altLang="en-US" sz="4000" b="1">
                <a:latin typeface="Cambria" panose="02040503050406030204" pitchFamily="18" charset="0"/>
                <a:cs typeface="Calibri Light" panose="020F0302020204030204" pitchFamily="34" charset="0"/>
              </a:rPr>
              <a:t>INDUSTRIES</a:t>
            </a:r>
          </a:p>
        </p:txBody>
      </p:sp>
      <p:sp>
        <p:nvSpPr>
          <p:cNvPr id="26" name="Freeform: Shape 19">
            <a:extLst>
              <a:ext uri="{FF2B5EF4-FFF2-40B4-BE49-F238E27FC236}">
                <a16:creationId xmlns:a16="http://schemas.microsoft.com/office/drawing/2014/main" id="{432691CC-4AB8-48AF-B822-EBF7F4E9E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6191250" y="0"/>
            <a:ext cx="4479925" cy="2514600"/>
          </a:xfrm>
          <a:custGeom>
            <a:avLst/>
            <a:gdLst>
              <a:gd name="connsiteX0" fmla="*/ 18382 w 4480560"/>
              <a:gd name="connsiteY0" fmla="*/ 0 h 2513993"/>
              <a:gd name="connsiteX1" fmla="*/ 4462178 w 4480560"/>
              <a:gd name="connsiteY1" fmla="*/ 0 h 2513993"/>
              <a:gd name="connsiteX2" fmla="*/ 4468994 w 4480560"/>
              <a:gd name="connsiteY2" fmla="*/ 44657 h 2513993"/>
              <a:gd name="connsiteX3" fmla="*/ 4480560 w 4480560"/>
              <a:gd name="connsiteY3" fmla="*/ 273713 h 2513993"/>
              <a:gd name="connsiteX4" fmla="*/ 2240280 w 4480560"/>
              <a:gd name="connsiteY4" fmla="*/ 2513993 h 2513993"/>
              <a:gd name="connsiteX5" fmla="*/ 0 w 4480560"/>
              <a:gd name="connsiteY5" fmla="*/ 273713 h 2513993"/>
              <a:gd name="connsiteX6" fmla="*/ 11567 w 4480560"/>
              <a:gd name="connsiteY6" fmla="*/ 44657 h 251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0560" h="2513993">
                <a:moveTo>
                  <a:pt x="18382" y="0"/>
                </a:moveTo>
                <a:lnTo>
                  <a:pt x="4462178" y="0"/>
                </a:lnTo>
                <a:lnTo>
                  <a:pt x="4468994" y="44657"/>
                </a:lnTo>
                <a:cubicBezTo>
                  <a:pt x="4476642" y="119969"/>
                  <a:pt x="4480560" y="196384"/>
                  <a:pt x="4480560" y="273713"/>
                </a:cubicBezTo>
                <a:cubicBezTo>
                  <a:pt x="4480560" y="1510985"/>
                  <a:pt x="3477552" y="2513993"/>
                  <a:pt x="2240280" y="2513993"/>
                </a:cubicBezTo>
                <a:cubicBezTo>
                  <a:pt x="1003008" y="2513993"/>
                  <a:pt x="0" y="1510985"/>
                  <a:pt x="0" y="273713"/>
                </a:cubicBezTo>
                <a:cubicBezTo>
                  <a:pt x="0" y="196384"/>
                  <a:pt x="3918" y="119969"/>
                  <a:pt x="11567" y="4465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pic>
        <p:nvPicPr>
          <p:cNvPr id="9" name="Picture 4">
            <a:extLst>
              <a:ext uri="{FF2B5EF4-FFF2-40B4-BE49-F238E27FC236}">
                <a16:creationId xmlns:a16="http://schemas.microsoft.com/office/drawing/2014/main" id="{52BF4CA4-F38A-4FF3-96F1-76E70E15AFE0}"/>
              </a:ext>
            </a:extLst>
          </p:cNvPr>
          <p:cNvPicPr>
            <a:picLocks noChangeAspect="1"/>
          </p:cNvPicPr>
          <p:nvPr/>
        </p:nvPicPr>
        <p:blipFill rotWithShape="1">
          <a:blip r:embed="rId2">
            <a:extLst/>
          </a:blip>
          <a:srcRect r="25789" b="3"/>
          <a:stretch/>
        </p:blipFill>
        <p:spPr>
          <a:xfrm>
            <a:off x="6355999" y="1"/>
            <a:ext cx="4151376" cy="2349401"/>
          </a:xfrm>
          <a:custGeom>
            <a:avLst/>
            <a:gdLst>
              <a:gd name="connsiteX0" fmla="*/ 20101 w 4151376"/>
              <a:gd name="connsiteY0" fmla="*/ 0 h 2349401"/>
              <a:gd name="connsiteX1" fmla="*/ 4131276 w 4151376"/>
              <a:gd name="connsiteY1" fmla="*/ 0 h 2349401"/>
              <a:gd name="connsiteX2" fmla="*/ 4140659 w 4151376"/>
              <a:gd name="connsiteY2" fmla="*/ 61486 h 2349401"/>
              <a:gd name="connsiteX3" fmla="*/ 4151376 w 4151376"/>
              <a:gd name="connsiteY3" fmla="*/ 273713 h 2349401"/>
              <a:gd name="connsiteX4" fmla="*/ 2075688 w 4151376"/>
              <a:gd name="connsiteY4" fmla="*/ 2349401 h 2349401"/>
              <a:gd name="connsiteX5" fmla="*/ 0 w 4151376"/>
              <a:gd name="connsiteY5" fmla="*/ 273713 h 2349401"/>
              <a:gd name="connsiteX6" fmla="*/ 10717 w 4151376"/>
              <a:gd name="connsiteY6" fmla="*/ 61486 h 23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1376" h="2349401">
                <a:moveTo>
                  <a:pt x="20101" y="0"/>
                </a:moveTo>
                <a:lnTo>
                  <a:pt x="4131276" y="0"/>
                </a:lnTo>
                <a:lnTo>
                  <a:pt x="4140659" y="61486"/>
                </a:lnTo>
                <a:cubicBezTo>
                  <a:pt x="4147746" y="131265"/>
                  <a:pt x="4151376" y="202065"/>
                  <a:pt x="4151376" y="273713"/>
                </a:cubicBezTo>
                <a:cubicBezTo>
                  <a:pt x="4151376" y="1420084"/>
                  <a:pt x="3222059" y="2349401"/>
                  <a:pt x="2075688" y="2349401"/>
                </a:cubicBezTo>
                <a:cubicBezTo>
                  <a:pt x="929317" y="2349401"/>
                  <a:pt x="0" y="1420084"/>
                  <a:pt x="0" y="273713"/>
                </a:cubicBezTo>
                <a:cubicBezTo>
                  <a:pt x="0" y="202065"/>
                  <a:pt x="3630" y="131265"/>
                  <a:pt x="10717" y="61486"/>
                </a:cubicBezTo>
                <a:close/>
              </a:path>
            </a:pathLst>
          </a:custGeom>
        </p:spPr>
      </p:pic>
      <p:sp>
        <p:nvSpPr>
          <p:cNvPr id="12293" name="Content Placeholder 16">
            <a:extLst>
              <a:ext uri="{FF2B5EF4-FFF2-40B4-BE49-F238E27FC236}">
                <a16:creationId xmlns:a16="http://schemas.microsoft.com/office/drawing/2014/main" id="{513766D9-2E72-420D-9D2B-330E1F08AB10}"/>
              </a:ext>
            </a:extLst>
          </p:cNvPr>
          <p:cNvSpPr>
            <a:spLocks noGrp="1" noChangeArrowheads="1"/>
          </p:cNvSpPr>
          <p:nvPr>
            <p:ph idx="1"/>
          </p:nvPr>
        </p:nvSpPr>
        <p:spPr>
          <a:xfrm>
            <a:off x="879475" y="2514600"/>
            <a:ext cx="5872163" cy="2514600"/>
          </a:xfrm>
        </p:spPr>
        <p:txBody>
          <a:bodyPr/>
          <a:lstStyle/>
          <a:p>
            <a:pPr algn="just" eaLnBrk="1" hangingPunct="1"/>
            <a:r>
              <a:rPr lang="en-US" altLang="en-US" sz="1800" dirty="0">
                <a:cs typeface="Calibri" panose="020F0502020204030204" pitchFamily="34" charset="0"/>
              </a:rPr>
              <a:t>Research helps in sustainance of life in the space and helps in improving the conditions for humans. All the research labs are provided with sophisticated equipment. Even the required conditions like temperature, gravity are also optimally maintained.</a:t>
            </a:r>
          </a:p>
          <a:p>
            <a:pPr algn="just" eaLnBrk="1" hangingPunct="1"/>
            <a:r>
              <a:rPr lang="en-US" altLang="en-US" sz="1800" dirty="0">
                <a:cs typeface="Calibri" panose="020F0502020204030204" pitchFamily="34" charset="0"/>
              </a:rPr>
              <a:t>Industries play a vital role in development of conditions for human beings. In ELPIS various kinds of industries are present that are eco–friendly and make work and life easier for the mankind.</a:t>
            </a:r>
          </a:p>
        </p:txBody>
      </p:sp>
      <p:sp>
        <p:nvSpPr>
          <p:cNvPr id="28" name="Freeform: Shape 21">
            <a:extLst>
              <a:ext uri="{FF2B5EF4-FFF2-40B4-BE49-F238E27FC236}">
                <a16:creationId xmlns:a16="http://schemas.microsoft.com/office/drawing/2014/main" id="{D6A8E1B4-B839-4C58-B08A-F0B094580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7224713" y="2909888"/>
            <a:ext cx="4967287" cy="3948112"/>
          </a:xfrm>
          <a:custGeom>
            <a:avLst/>
            <a:gdLst>
              <a:gd name="connsiteX0" fmla="*/ 2748962 w 4966870"/>
              <a:gd name="connsiteY0" fmla="*/ 0 h 3948522"/>
              <a:gd name="connsiteX1" fmla="*/ 4870195 w 4966870"/>
              <a:gd name="connsiteY1" fmla="*/ 1000367 h 3948522"/>
              <a:gd name="connsiteX2" fmla="*/ 4966870 w 4966870"/>
              <a:gd name="connsiteY2" fmla="*/ 1129649 h 3948522"/>
              <a:gd name="connsiteX3" fmla="*/ 4966870 w 4966870"/>
              <a:gd name="connsiteY3" fmla="*/ 3948522 h 3948522"/>
              <a:gd name="connsiteX4" fmla="*/ 278430 w 4966870"/>
              <a:gd name="connsiteY4" fmla="*/ 3948522 h 3948522"/>
              <a:gd name="connsiteX5" fmla="*/ 216027 w 4966870"/>
              <a:gd name="connsiteY5" fmla="*/ 3818982 h 3948522"/>
              <a:gd name="connsiteX6" fmla="*/ 0 w 4966870"/>
              <a:gd name="connsiteY6" fmla="*/ 2748962 h 3948522"/>
              <a:gd name="connsiteX7" fmla="*/ 2748962 w 4966870"/>
              <a:gd name="connsiteY7" fmla="*/ 0 h 394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66870" h="3948522">
                <a:moveTo>
                  <a:pt x="2748962" y="0"/>
                </a:moveTo>
                <a:cubicBezTo>
                  <a:pt x="3602955" y="0"/>
                  <a:pt x="4365995" y="389418"/>
                  <a:pt x="4870195" y="1000367"/>
                </a:cubicBezTo>
                <a:lnTo>
                  <a:pt x="4966870" y="1129649"/>
                </a:lnTo>
                <a:lnTo>
                  <a:pt x="4966870" y="3948522"/>
                </a:lnTo>
                <a:lnTo>
                  <a:pt x="278430" y="3948522"/>
                </a:lnTo>
                <a:lnTo>
                  <a:pt x="216027" y="3818982"/>
                </a:lnTo>
                <a:cubicBezTo>
                  <a:pt x="76922" y="3490101"/>
                  <a:pt x="0" y="3128515"/>
                  <a:pt x="0" y="2748962"/>
                </a:cubicBezTo>
                <a:cubicBezTo>
                  <a:pt x="0" y="1230752"/>
                  <a:pt x="1230752" y="0"/>
                  <a:pt x="2748962"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pic>
        <p:nvPicPr>
          <p:cNvPr id="29" name="Picture 9">
            <a:extLst>
              <a:ext uri="{FF2B5EF4-FFF2-40B4-BE49-F238E27FC236}">
                <a16:creationId xmlns:a16="http://schemas.microsoft.com/office/drawing/2014/main" id="{8C32FF39-5E01-44A5-9C21-CC734592C597}"/>
              </a:ext>
            </a:extLst>
          </p:cNvPr>
          <p:cNvPicPr>
            <a:picLocks noChangeAspect="1"/>
          </p:cNvPicPr>
          <p:nvPr/>
        </p:nvPicPr>
        <p:blipFill rotWithShape="1">
          <a:blip r:embed="rId3">
            <a:extLst/>
          </a:blip>
          <a:srcRect r="1000" b="-1"/>
          <a:stretch/>
        </p:blipFill>
        <p:spPr>
          <a:xfrm>
            <a:off x="7390912" y="3075259"/>
            <a:ext cx="4801088" cy="3782741"/>
          </a:xfrm>
          <a:custGeom>
            <a:avLst/>
            <a:gdLst>
              <a:gd name="connsiteX0" fmla="*/ 2583180 w 4801088"/>
              <a:gd name="connsiteY0" fmla="*/ 0 h 3782741"/>
              <a:gd name="connsiteX1" fmla="*/ 4725194 w 4801088"/>
              <a:gd name="connsiteY1" fmla="*/ 1138900 h 3782741"/>
              <a:gd name="connsiteX2" fmla="*/ 4801088 w 4801088"/>
              <a:gd name="connsiteY2" fmla="*/ 1263826 h 3782741"/>
              <a:gd name="connsiteX3" fmla="*/ 4801088 w 4801088"/>
              <a:gd name="connsiteY3" fmla="*/ 3782741 h 3782741"/>
              <a:gd name="connsiteX4" fmla="*/ 296488 w 4801088"/>
              <a:gd name="connsiteY4" fmla="*/ 3782741 h 3782741"/>
              <a:gd name="connsiteX5" fmla="*/ 202999 w 4801088"/>
              <a:gd name="connsiteY5" fmla="*/ 3588671 h 3782741"/>
              <a:gd name="connsiteX6" fmla="*/ 0 w 4801088"/>
              <a:gd name="connsiteY6" fmla="*/ 2583180 h 3782741"/>
              <a:gd name="connsiteX7" fmla="*/ 2583180 w 4801088"/>
              <a:gd name="connsiteY7" fmla="*/ 0 h 378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1088" h="3782741">
                <a:moveTo>
                  <a:pt x="2583180" y="0"/>
                </a:moveTo>
                <a:cubicBezTo>
                  <a:pt x="3474837" y="0"/>
                  <a:pt x="4260977" y="451769"/>
                  <a:pt x="4725194" y="1138900"/>
                </a:cubicBezTo>
                <a:lnTo>
                  <a:pt x="4801088" y="1263826"/>
                </a:lnTo>
                <a:lnTo>
                  <a:pt x="4801088" y="3782741"/>
                </a:lnTo>
                <a:lnTo>
                  <a:pt x="296488" y="3782741"/>
                </a:lnTo>
                <a:lnTo>
                  <a:pt x="202999" y="3588671"/>
                </a:lnTo>
                <a:cubicBezTo>
                  <a:pt x="72283" y="3279623"/>
                  <a:pt x="0" y="2939843"/>
                  <a:pt x="0" y="2583180"/>
                </a:cubicBezTo>
                <a:cubicBezTo>
                  <a:pt x="0" y="1156529"/>
                  <a:pt x="1156529" y="0"/>
                  <a:pt x="2583180" y="0"/>
                </a:cubicBezTo>
                <a:close/>
              </a:path>
            </a:pathLst>
          </a:custGeom>
        </p:spPr>
      </p:pic>
      <p:sp>
        <p:nvSpPr>
          <p:cNvPr id="6" name="TextBox 5">
            <a:extLst>
              <a:ext uri="{FF2B5EF4-FFF2-40B4-BE49-F238E27FC236}">
                <a16:creationId xmlns:a16="http://schemas.microsoft.com/office/drawing/2014/main" id="{8CA18DF0-74D1-42DD-A03F-F394422DA7E0}"/>
              </a:ext>
            </a:extLst>
          </p:cNvPr>
          <p:cNvSpPr txBox="1"/>
          <p:nvPr/>
        </p:nvSpPr>
        <p:spPr>
          <a:xfrm>
            <a:off x="9871075" y="6870700"/>
            <a:ext cx="2320925" cy="200025"/>
          </a:xfrm>
          <a:prstGeom prst="rect">
            <a:avLst/>
          </a:prstGeom>
          <a:solidFill>
            <a:srgbClr val="000000"/>
          </a:solidFill>
        </p:spPr>
        <p:txBody>
          <a:bodyPr wrap="none">
            <a:spAutoFit/>
          </a:bodyPr>
          <a:lstStyle/>
          <a:p>
            <a:pPr algn="r" eaLnBrk="1" fontAlgn="auto" hangingPunct="1">
              <a:spcBef>
                <a:spcPts val="0"/>
              </a:spcBef>
              <a:spcAft>
                <a:spcPts val="600"/>
              </a:spcAft>
              <a:defRPr/>
            </a:pPr>
            <a:r>
              <a:rPr lang="en-US" sz="700">
                <a:solidFill>
                  <a:srgbClr val="FFFFFF"/>
                </a:solidFill>
                <a:latin typeface="+mn-lt"/>
                <a:hlinkClick r:id="rId4"/>
              </a:rPr>
              <a:t>This Photo</a:t>
            </a:r>
            <a:r>
              <a:rPr lang="en-US" sz="700">
                <a:solidFill>
                  <a:srgbClr val="FFFFFF"/>
                </a:solidFill>
                <a:latin typeface="+mn-lt"/>
              </a:rPr>
              <a:t> by Unknown author is licensed under </a:t>
            </a:r>
            <a:r>
              <a:rPr lang="en-US" sz="700">
                <a:solidFill>
                  <a:srgbClr val="FFFFFF"/>
                </a:solidFill>
                <a:latin typeface="+mn-lt"/>
                <a:hlinkClick r:id="rId5"/>
              </a:rPr>
              <a:t>CC BY-SA</a:t>
            </a:r>
            <a:r>
              <a:rPr lang="en-US" sz="700">
                <a:solidFill>
                  <a:srgbClr val="FFFFFF"/>
                </a:solidFill>
                <a:latin typeface="+mn-lt"/>
              </a:rPr>
              <a:t>.</a:t>
            </a:r>
          </a:p>
        </p:txBody>
      </p:sp>
      <p:sp>
        <p:nvSpPr>
          <p:cNvPr id="12" name="TextBox 11">
            <a:extLst>
              <a:ext uri="{FF2B5EF4-FFF2-40B4-BE49-F238E27FC236}">
                <a16:creationId xmlns:a16="http://schemas.microsoft.com/office/drawing/2014/main" id="{C35EB8BE-AF69-479B-BF1F-4EBCB02BB3E4}"/>
              </a:ext>
            </a:extLst>
          </p:cNvPr>
          <p:cNvSpPr txBox="1"/>
          <p:nvPr/>
        </p:nvSpPr>
        <p:spPr>
          <a:xfrm>
            <a:off x="7656513" y="6870700"/>
            <a:ext cx="2201862" cy="200025"/>
          </a:xfrm>
          <a:prstGeom prst="rect">
            <a:avLst/>
          </a:prstGeom>
          <a:solidFill>
            <a:srgbClr val="000000"/>
          </a:solidFill>
        </p:spPr>
        <p:txBody>
          <a:bodyPr wrap="none">
            <a:spAutoFit/>
          </a:bodyPr>
          <a:lstStyle/>
          <a:p>
            <a:pPr algn="r" eaLnBrk="1" fontAlgn="auto" hangingPunct="1">
              <a:spcBef>
                <a:spcPts val="0"/>
              </a:spcBef>
              <a:spcAft>
                <a:spcPts val="600"/>
              </a:spcAft>
              <a:defRPr/>
            </a:pPr>
            <a:r>
              <a:rPr lang="en-US" sz="700">
                <a:solidFill>
                  <a:srgbClr val="FFFFFF"/>
                </a:solidFill>
                <a:latin typeface="+mn-lt"/>
                <a:hlinkClick r:id="rId6"/>
              </a:rPr>
              <a:t>This Photo</a:t>
            </a:r>
            <a:r>
              <a:rPr lang="en-US" sz="700">
                <a:solidFill>
                  <a:srgbClr val="FFFFFF"/>
                </a:solidFill>
                <a:latin typeface="+mn-lt"/>
              </a:rPr>
              <a:t> by Unknown author is licensed under </a:t>
            </a:r>
            <a:r>
              <a:rPr lang="en-US" sz="700">
                <a:solidFill>
                  <a:srgbClr val="FFFFFF"/>
                </a:solidFill>
                <a:latin typeface="+mn-lt"/>
                <a:hlinkClick r:id="rId7"/>
              </a:rPr>
              <a:t>CC BY</a:t>
            </a:r>
            <a:r>
              <a:rPr lang="en-US" sz="700">
                <a:solidFill>
                  <a:srgbClr val="FFFFFF"/>
                </a:solidFill>
                <a:latin typeface="+mn-lt"/>
              </a:rPr>
              <a:t>.</a:t>
            </a:r>
          </a:p>
        </p:txBody>
      </p:sp>
    </p:spTree>
  </p:cSld>
  <p:clrMapOvr>
    <a:overrideClrMapping bg1="dk1" tx1="lt1" bg2="dk2" tx2="lt2" accent1="accent1" accent2="accent2" accent3="accent3" accent4="accent4" accent5="accent5" accent6="accent6" hlink="hlink" folHlink="folHlink"/>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86411910-5A2D-4230-AB47-2088A4D8450D}"/>
              </a:ext>
            </a:extLst>
          </p:cNvPr>
          <p:cNvSpPr>
            <a:spLocks noGrp="1" noChangeArrowheads="1"/>
          </p:cNvSpPr>
          <p:nvPr>
            <p:ph type="title"/>
          </p:nvPr>
        </p:nvSpPr>
        <p:spPr>
          <a:xfrm>
            <a:off x="873125" y="735013"/>
            <a:ext cx="4976813" cy="1527175"/>
          </a:xfrm>
        </p:spPr>
        <p:txBody>
          <a:bodyPr/>
          <a:lstStyle/>
          <a:p>
            <a:pPr algn="ctr" eaLnBrk="1" hangingPunct="1"/>
            <a:r>
              <a:rPr lang="en-US" altLang="en-US" b="1">
                <a:latin typeface="Cambria" panose="02040503050406030204" pitchFamily="18" charset="0"/>
                <a:cs typeface="Calibri Light" panose="020F0302020204030204" pitchFamily="34" charset="0"/>
              </a:rPr>
              <a:t>AGE DEMOGRAPHY</a:t>
            </a:r>
            <a:endParaRPr lang="en-US" altLang="en-US">
              <a:cs typeface="Calibri Light" panose="020F0302020204030204" pitchFamily="34" charset="0"/>
            </a:endParaRPr>
          </a:p>
        </p:txBody>
      </p:sp>
      <p:sp>
        <p:nvSpPr>
          <p:cNvPr id="17" name="Freeform: Shape 13">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6019800" y="0"/>
            <a:ext cx="6172200"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pic>
        <p:nvPicPr>
          <p:cNvPr id="18" name="Picture 4">
            <a:extLst>
              <a:ext uri="{FF2B5EF4-FFF2-40B4-BE49-F238E27FC236}">
                <a16:creationId xmlns:a16="http://schemas.microsoft.com/office/drawing/2014/main" id="{0AB7C15F-EE5B-4C34-AF87-BA8918B24A77}"/>
              </a:ext>
            </a:extLst>
          </p:cNvPr>
          <p:cNvPicPr>
            <a:picLocks noChangeAspect="1"/>
          </p:cNvPicPr>
          <p:nvPr/>
        </p:nvPicPr>
        <p:blipFill rotWithShape="1">
          <a:blip r:embed="rId2">
            <a:extLst/>
          </a:blip>
          <a:srcRect l="29712" r="4407"/>
          <a:stretch/>
        </p:blipFill>
        <p:spPr>
          <a:xfrm>
            <a:off x="6096000" y="10"/>
            <a:ext cx="6095999" cy="6939779"/>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p:spPr>
      </p:pic>
      <p:sp>
        <p:nvSpPr>
          <p:cNvPr id="6" name="TextBox 5">
            <a:extLst>
              <a:ext uri="{FF2B5EF4-FFF2-40B4-BE49-F238E27FC236}">
                <a16:creationId xmlns:a16="http://schemas.microsoft.com/office/drawing/2014/main" id="{0F14CC83-5040-461E-8150-BF896F305BCF}"/>
              </a:ext>
            </a:extLst>
          </p:cNvPr>
          <p:cNvSpPr txBox="1"/>
          <p:nvPr/>
        </p:nvSpPr>
        <p:spPr>
          <a:xfrm>
            <a:off x="9990138" y="6657975"/>
            <a:ext cx="2201862" cy="200025"/>
          </a:xfrm>
          <a:prstGeom prst="rect">
            <a:avLst/>
          </a:prstGeom>
          <a:solidFill>
            <a:srgbClr val="000000"/>
          </a:solidFill>
        </p:spPr>
        <p:txBody>
          <a:bodyPr wrap="none">
            <a:spAutoFit/>
          </a:bodyPr>
          <a:lstStyle/>
          <a:p>
            <a:pPr algn="r" eaLnBrk="1" fontAlgn="auto" hangingPunct="1">
              <a:spcBef>
                <a:spcPts val="0"/>
              </a:spcBef>
              <a:spcAft>
                <a:spcPts val="600"/>
              </a:spcAft>
              <a:defRPr/>
            </a:pPr>
            <a:r>
              <a:rPr lang="en-US" sz="700">
                <a:solidFill>
                  <a:srgbClr val="FFFFFF"/>
                </a:solidFill>
                <a:latin typeface="+mn-lt"/>
                <a:hlinkClick r:id="rId3"/>
              </a:rPr>
              <a:t>This Photo</a:t>
            </a:r>
            <a:r>
              <a:rPr lang="en-US" sz="700">
                <a:solidFill>
                  <a:srgbClr val="FFFFFF"/>
                </a:solidFill>
                <a:latin typeface="+mn-lt"/>
              </a:rPr>
              <a:t> by Unknown author is licensed under </a:t>
            </a:r>
            <a:r>
              <a:rPr lang="en-US" sz="700">
                <a:solidFill>
                  <a:srgbClr val="FFFFFF"/>
                </a:solidFill>
                <a:latin typeface="+mn-lt"/>
                <a:hlinkClick r:id="rId4"/>
              </a:rPr>
              <a:t>CC BY</a:t>
            </a:r>
            <a:r>
              <a:rPr lang="en-US" sz="700">
                <a:solidFill>
                  <a:srgbClr val="FFFFFF"/>
                </a:solidFill>
                <a:latin typeface="+mn-lt"/>
              </a:rPr>
              <a:t>.</a:t>
            </a:r>
          </a:p>
        </p:txBody>
      </p:sp>
      <p:graphicFrame>
        <p:nvGraphicFramePr>
          <p:cNvPr id="23" name="Table 23">
            <a:extLst>
              <a:ext uri="{FF2B5EF4-FFF2-40B4-BE49-F238E27FC236}">
                <a16:creationId xmlns:a16="http://schemas.microsoft.com/office/drawing/2014/main" id="{2D0C18A9-478A-491F-BBF4-50C1AF444A9A}"/>
              </a:ext>
            </a:extLst>
          </p:cNvPr>
          <p:cNvGraphicFramePr>
            <a:graphicFrameLocks noGrp="1"/>
          </p:cNvGraphicFramePr>
          <p:nvPr>
            <p:ph idx="1"/>
          </p:nvPr>
        </p:nvGraphicFramePr>
        <p:xfrm>
          <a:off x="76200" y="2365375"/>
          <a:ext cx="6096001" cy="4300538"/>
        </p:xfrm>
        <a:graphic>
          <a:graphicData uri="http://schemas.openxmlformats.org/drawingml/2006/table">
            <a:tbl>
              <a:tblPr firstRow="1" bandRow="1">
                <a:tableStyleId>{793D81CF-94F2-401A-BA57-92F5A7B2D0C5}</a:tableStyleId>
              </a:tblPr>
              <a:tblGrid>
                <a:gridCol w="1506155">
                  <a:extLst>
                    <a:ext uri="{9D8B030D-6E8A-4147-A177-3AD203B41FA5}">
                      <a16:colId xmlns:a16="http://schemas.microsoft.com/office/drawing/2014/main" val="2874232523"/>
                    </a:ext>
                  </a:extLst>
                </a:gridCol>
                <a:gridCol w="1335609">
                  <a:extLst>
                    <a:ext uri="{9D8B030D-6E8A-4147-A177-3AD203B41FA5}">
                      <a16:colId xmlns:a16="http://schemas.microsoft.com/office/drawing/2014/main" val="2950857744"/>
                    </a:ext>
                  </a:extLst>
                </a:gridCol>
                <a:gridCol w="1496292">
                  <a:extLst>
                    <a:ext uri="{9D8B030D-6E8A-4147-A177-3AD203B41FA5}">
                      <a16:colId xmlns:a16="http://schemas.microsoft.com/office/drawing/2014/main" val="1010955156"/>
                    </a:ext>
                  </a:extLst>
                </a:gridCol>
                <a:gridCol w="1757945">
                  <a:extLst>
                    <a:ext uri="{9D8B030D-6E8A-4147-A177-3AD203B41FA5}">
                      <a16:colId xmlns:a16="http://schemas.microsoft.com/office/drawing/2014/main" val="3091146929"/>
                    </a:ext>
                  </a:extLst>
                </a:gridCol>
              </a:tblGrid>
              <a:tr h="715964">
                <a:tc>
                  <a:txBody>
                    <a:bodyPr/>
                    <a:lstStyle/>
                    <a:p>
                      <a:pPr lvl="0">
                        <a:buNone/>
                      </a:pPr>
                      <a:r>
                        <a:rPr lang="en-US" sz="1800" u="none" strike="noStrike" noProof="0" dirty="0"/>
                        <a:t>AGE GROUP</a:t>
                      </a:r>
                      <a:endParaRPr lang="en-US" sz="1800" dirty="0"/>
                    </a:p>
                  </a:txBody>
                  <a:tcPr marT="45726" marB="45726"/>
                </a:tc>
                <a:tc>
                  <a:txBody>
                    <a:bodyPr/>
                    <a:lstStyle/>
                    <a:p>
                      <a:r>
                        <a:rPr lang="en-US" sz="1800"/>
                        <a:t>NUMBER OF MALES</a:t>
                      </a:r>
                    </a:p>
                  </a:txBody>
                  <a:tcPr marT="45726" marB="45726"/>
                </a:tc>
                <a:tc>
                  <a:txBody>
                    <a:bodyPr/>
                    <a:lstStyle/>
                    <a:p>
                      <a:r>
                        <a:rPr lang="en-US" sz="1800" dirty="0"/>
                        <a:t>NUMBER OF FEMALES</a:t>
                      </a:r>
                    </a:p>
                  </a:txBody>
                  <a:tcPr marT="45726" marB="45726"/>
                </a:tc>
                <a:tc>
                  <a:txBody>
                    <a:bodyPr/>
                    <a:lstStyle/>
                    <a:p>
                      <a:r>
                        <a:rPr lang="en-US" sz="1800" dirty="0"/>
                        <a:t>TOTAL  NUMBER OF PEOPLE</a:t>
                      </a:r>
                    </a:p>
                  </a:txBody>
                  <a:tcPr marT="45726" marB="45726"/>
                </a:tc>
                <a:extLst>
                  <a:ext uri="{0D108BD9-81ED-4DB2-BD59-A6C34878D82A}">
                    <a16:rowId xmlns:a16="http://schemas.microsoft.com/office/drawing/2014/main" val="564873441"/>
                  </a:ext>
                </a:extLst>
              </a:tr>
              <a:tr h="640161">
                <a:tc>
                  <a:txBody>
                    <a:bodyPr/>
                    <a:lstStyle/>
                    <a:p>
                      <a:pPr lvl="0">
                        <a:buNone/>
                      </a:pPr>
                      <a:r>
                        <a:rPr lang="en-US" sz="1800" u="none" strike="noStrike" noProof="0"/>
                        <a:t>CHILDREN</a:t>
                      </a:r>
                      <a:endParaRPr lang="en-US" sz="1800"/>
                    </a:p>
                    <a:p>
                      <a:pPr lvl="0">
                        <a:buNone/>
                      </a:pPr>
                      <a:r>
                        <a:rPr lang="en-US" sz="1800" u="none" strike="noStrike" noProof="0"/>
                        <a:t> ( 0 - 12)</a:t>
                      </a:r>
                      <a:endParaRPr lang="en-US" sz="1800"/>
                    </a:p>
                  </a:txBody>
                  <a:tcPr marT="45726" marB="45726"/>
                </a:tc>
                <a:tc>
                  <a:txBody>
                    <a:bodyPr/>
                    <a:lstStyle/>
                    <a:p>
                      <a:r>
                        <a:rPr lang="en-US" sz="1800"/>
                        <a:t>1,600</a:t>
                      </a:r>
                    </a:p>
                  </a:txBody>
                  <a:tcPr marT="45726" marB="45726"/>
                </a:tc>
                <a:tc>
                  <a:txBody>
                    <a:bodyPr/>
                    <a:lstStyle/>
                    <a:p>
                      <a:r>
                        <a:rPr lang="en-US" sz="1800"/>
                        <a:t>1,600</a:t>
                      </a:r>
                    </a:p>
                  </a:txBody>
                  <a:tcPr marT="45726" marB="45726"/>
                </a:tc>
                <a:tc>
                  <a:txBody>
                    <a:bodyPr/>
                    <a:lstStyle/>
                    <a:p>
                      <a:r>
                        <a:rPr lang="en-US" sz="1800"/>
                        <a:t>3,200</a:t>
                      </a:r>
                    </a:p>
                  </a:txBody>
                  <a:tcPr marT="45726" marB="45726"/>
                </a:tc>
                <a:extLst>
                  <a:ext uri="{0D108BD9-81ED-4DB2-BD59-A6C34878D82A}">
                    <a16:rowId xmlns:a16="http://schemas.microsoft.com/office/drawing/2014/main" val="3438870878"/>
                  </a:ext>
                </a:extLst>
              </a:tr>
              <a:tr h="640161">
                <a:tc>
                  <a:txBody>
                    <a:bodyPr/>
                    <a:lstStyle/>
                    <a:p>
                      <a:pPr lvl="0">
                        <a:buNone/>
                      </a:pPr>
                      <a:r>
                        <a:rPr lang="en-US" sz="1800" u="none" strike="noStrike" noProof="0"/>
                        <a:t>TEENAGERS (13 –20)</a:t>
                      </a:r>
                      <a:endParaRPr lang="en-US" sz="1800"/>
                    </a:p>
                  </a:txBody>
                  <a:tcPr marT="45726" marB="45726"/>
                </a:tc>
                <a:tc>
                  <a:txBody>
                    <a:bodyPr/>
                    <a:lstStyle/>
                    <a:p>
                      <a:r>
                        <a:rPr lang="en-US" sz="1800"/>
                        <a:t>2,000</a:t>
                      </a:r>
                    </a:p>
                  </a:txBody>
                  <a:tcPr marT="45726" marB="45726"/>
                </a:tc>
                <a:tc>
                  <a:txBody>
                    <a:bodyPr/>
                    <a:lstStyle/>
                    <a:p>
                      <a:r>
                        <a:rPr lang="en-US" sz="1800"/>
                        <a:t>2,000</a:t>
                      </a:r>
                    </a:p>
                  </a:txBody>
                  <a:tcPr marT="45726" marB="45726"/>
                </a:tc>
                <a:tc>
                  <a:txBody>
                    <a:bodyPr/>
                    <a:lstStyle/>
                    <a:p>
                      <a:r>
                        <a:rPr lang="en-US" sz="1800"/>
                        <a:t>4,000</a:t>
                      </a:r>
                    </a:p>
                  </a:txBody>
                  <a:tcPr marT="45726" marB="45726"/>
                </a:tc>
                <a:extLst>
                  <a:ext uri="{0D108BD9-81ED-4DB2-BD59-A6C34878D82A}">
                    <a16:rowId xmlns:a16="http://schemas.microsoft.com/office/drawing/2014/main" val="1741486688"/>
                  </a:ext>
                </a:extLst>
              </a:tr>
              <a:tr h="640161">
                <a:tc>
                  <a:txBody>
                    <a:bodyPr/>
                    <a:lstStyle/>
                    <a:p>
                      <a:pPr lvl="0">
                        <a:buNone/>
                      </a:pPr>
                      <a:r>
                        <a:rPr lang="en-US" sz="1800" u="none" strike="noStrike" noProof="0"/>
                        <a:t>ADULTS</a:t>
                      </a:r>
                      <a:endParaRPr lang="en-US" sz="1800"/>
                    </a:p>
                    <a:p>
                      <a:pPr lvl="0">
                        <a:buNone/>
                      </a:pPr>
                      <a:r>
                        <a:rPr lang="en-US" sz="1800" u="none" strike="noStrike" noProof="0"/>
                        <a:t> (21 – 50)</a:t>
                      </a:r>
                      <a:endParaRPr lang="en-US" sz="1800"/>
                    </a:p>
                  </a:txBody>
                  <a:tcPr marT="45726" marB="45726"/>
                </a:tc>
                <a:tc>
                  <a:txBody>
                    <a:bodyPr/>
                    <a:lstStyle/>
                    <a:p>
                      <a:r>
                        <a:rPr lang="en-US" sz="1800"/>
                        <a:t>4,500</a:t>
                      </a:r>
                    </a:p>
                  </a:txBody>
                  <a:tcPr marT="45726" marB="45726"/>
                </a:tc>
                <a:tc>
                  <a:txBody>
                    <a:bodyPr/>
                    <a:lstStyle/>
                    <a:p>
                      <a:r>
                        <a:rPr lang="en-US" sz="1800"/>
                        <a:t>4,500</a:t>
                      </a:r>
                    </a:p>
                  </a:txBody>
                  <a:tcPr marT="45726" marB="45726"/>
                </a:tc>
                <a:tc>
                  <a:txBody>
                    <a:bodyPr/>
                    <a:lstStyle/>
                    <a:p>
                      <a:r>
                        <a:rPr lang="en-US" sz="1800"/>
                        <a:t>9,000</a:t>
                      </a:r>
                    </a:p>
                  </a:txBody>
                  <a:tcPr marT="45726" marB="45726"/>
                </a:tc>
                <a:extLst>
                  <a:ext uri="{0D108BD9-81ED-4DB2-BD59-A6C34878D82A}">
                    <a16:rowId xmlns:a16="http://schemas.microsoft.com/office/drawing/2014/main" val="283820065"/>
                  </a:ext>
                </a:extLst>
              </a:tr>
              <a:tr h="640161">
                <a:tc>
                  <a:txBody>
                    <a:bodyPr/>
                    <a:lstStyle/>
                    <a:p>
                      <a:pPr lvl="0">
                        <a:buNone/>
                      </a:pPr>
                      <a:r>
                        <a:rPr lang="en-US" sz="1800" u="none" strike="noStrike" noProof="0"/>
                        <a:t>OLD PEOPLE</a:t>
                      </a:r>
                      <a:endParaRPr lang="en-US" sz="1800"/>
                    </a:p>
                    <a:p>
                      <a:pPr lvl="0">
                        <a:buNone/>
                      </a:pPr>
                      <a:r>
                        <a:rPr lang="en-US" sz="1800" u="none" strike="noStrike" noProof="0"/>
                        <a:t> (51 – 90)</a:t>
                      </a:r>
                      <a:endParaRPr lang="en-US" sz="1800"/>
                    </a:p>
                  </a:txBody>
                  <a:tcPr marT="45726" marB="45726"/>
                </a:tc>
                <a:tc>
                  <a:txBody>
                    <a:bodyPr/>
                    <a:lstStyle/>
                    <a:p>
                      <a:r>
                        <a:rPr lang="en-US" sz="1800"/>
                        <a:t>1,500</a:t>
                      </a:r>
                    </a:p>
                  </a:txBody>
                  <a:tcPr marT="45726" marB="45726"/>
                </a:tc>
                <a:tc>
                  <a:txBody>
                    <a:bodyPr/>
                    <a:lstStyle/>
                    <a:p>
                      <a:r>
                        <a:rPr lang="en-US" sz="1800"/>
                        <a:t>1,500</a:t>
                      </a:r>
                    </a:p>
                  </a:txBody>
                  <a:tcPr marT="45726" marB="45726"/>
                </a:tc>
                <a:tc>
                  <a:txBody>
                    <a:bodyPr/>
                    <a:lstStyle/>
                    <a:p>
                      <a:r>
                        <a:rPr lang="en-US" sz="1800"/>
                        <a:t>3,000</a:t>
                      </a:r>
                    </a:p>
                  </a:txBody>
                  <a:tcPr marT="45726" marB="45726"/>
                </a:tc>
                <a:extLst>
                  <a:ext uri="{0D108BD9-81ED-4DB2-BD59-A6C34878D82A}">
                    <a16:rowId xmlns:a16="http://schemas.microsoft.com/office/drawing/2014/main" val="2647867402"/>
                  </a:ext>
                </a:extLst>
              </a:tr>
              <a:tr h="511965">
                <a:tc>
                  <a:txBody>
                    <a:bodyPr/>
                    <a:lstStyle/>
                    <a:p>
                      <a:pPr lvl="0">
                        <a:buNone/>
                      </a:pPr>
                      <a:r>
                        <a:rPr lang="en-US" sz="1800" u="none" strike="noStrike" noProof="0"/>
                        <a:t>VISITORS</a:t>
                      </a:r>
                      <a:endParaRPr lang="en-US" sz="1800"/>
                    </a:p>
                  </a:txBody>
                  <a:tcPr marT="45726" marB="45726"/>
                </a:tc>
                <a:tc>
                  <a:txBody>
                    <a:bodyPr/>
                    <a:lstStyle/>
                    <a:p>
                      <a:r>
                        <a:rPr lang="en-US" sz="1800"/>
                        <a:t>1,400</a:t>
                      </a:r>
                    </a:p>
                  </a:txBody>
                  <a:tcPr marT="45726" marB="45726"/>
                </a:tc>
                <a:tc>
                  <a:txBody>
                    <a:bodyPr/>
                    <a:lstStyle/>
                    <a:p>
                      <a:r>
                        <a:rPr lang="en-US" sz="1800"/>
                        <a:t>1,400</a:t>
                      </a:r>
                    </a:p>
                  </a:txBody>
                  <a:tcPr marT="45726" marB="45726"/>
                </a:tc>
                <a:tc>
                  <a:txBody>
                    <a:bodyPr/>
                    <a:lstStyle/>
                    <a:p>
                      <a:r>
                        <a:rPr lang="en-US" sz="1800"/>
                        <a:t>2,800</a:t>
                      </a:r>
                    </a:p>
                  </a:txBody>
                  <a:tcPr marT="45726" marB="45726"/>
                </a:tc>
                <a:extLst>
                  <a:ext uri="{0D108BD9-81ED-4DB2-BD59-A6C34878D82A}">
                    <a16:rowId xmlns:a16="http://schemas.microsoft.com/office/drawing/2014/main" val="2661878760"/>
                  </a:ext>
                </a:extLst>
              </a:tr>
              <a:tr h="511965">
                <a:tc>
                  <a:txBody>
                    <a:bodyPr/>
                    <a:lstStyle/>
                    <a:p>
                      <a:pPr lvl="0">
                        <a:buNone/>
                      </a:pPr>
                      <a:r>
                        <a:rPr lang="en-US" sz="1800" b="1" u="none" strike="noStrike" noProof="0"/>
                        <a:t>TOTAL</a:t>
                      </a:r>
                    </a:p>
                  </a:txBody>
                  <a:tcPr marT="45726" marB="45726"/>
                </a:tc>
                <a:tc>
                  <a:txBody>
                    <a:bodyPr/>
                    <a:lstStyle/>
                    <a:p>
                      <a:pPr lvl="0">
                        <a:buNone/>
                      </a:pPr>
                      <a:r>
                        <a:rPr lang="en-US" sz="1800" b="1"/>
                        <a:t>11,000</a:t>
                      </a:r>
                    </a:p>
                  </a:txBody>
                  <a:tcPr marT="45726" marB="45726"/>
                </a:tc>
                <a:tc>
                  <a:txBody>
                    <a:bodyPr/>
                    <a:lstStyle/>
                    <a:p>
                      <a:pPr lvl="0">
                        <a:buNone/>
                      </a:pPr>
                      <a:r>
                        <a:rPr lang="en-US" sz="1800" b="1"/>
                        <a:t>11,000</a:t>
                      </a:r>
                    </a:p>
                  </a:txBody>
                  <a:tcPr marT="45726" marB="45726"/>
                </a:tc>
                <a:tc>
                  <a:txBody>
                    <a:bodyPr/>
                    <a:lstStyle/>
                    <a:p>
                      <a:pPr lvl="0">
                        <a:buNone/>
                      </a:pPr>
                      <a:r>
                        <a:rPr lang="en-US" sz="1800" b="1" dirty="0"/>
                        <a:t>22,000</a:t>
                      </a:r>
                    </a:p>
                  </a:txBody>
                  <a:tcPr marT="45726" marB="45726"/>
                </a:tc>
                <a:extLst>
                  <a:ext uri="{0D108BD9-81ED-4DB2-BD59-A6C34878D82A}">
                    <a16:rowId xmlns:a16="http://schemas.microsoft.com/office/drawing/2014/main" val="1869737114"/>
                  </a:ext>
                </a:extLst>
              </a:tr>
            </a:tbl>
          </a:graphicData>
        </a:graphic>
      </p:graphicFrame>
    </p:spTree>
  </p:cSld>
  <p:clrMapOvr>
    <a:overrideClrMapping bg1="dk1" tx1="lt1" bg2="dk2" tx2="lt2" accent1="accent1" accent2="accent2" accent3="accent3" accent4="accent4" accent5="accent5" accent6="accent6" hlink="hlink" folHlink="folHlink"/>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4">
            <a:extLst>
              <a:ext uri="{FF2B5EF4-FFF2-40B4-BE49-F238E27FC236}">
                <a16:creationId xmlns:a16="http://schemas.microsoft.com/office/drawing/2014/main" id="{844F873B-E687-4517-824A-B31BDDA8DAEF}"/>
              </a:ext>
            </a:extLst>
          </p:cNvPr>
          <p:cNvPicPr>
            <a:picLocks noChangeAspect="1"/>
          </p:cNvPicPr>
          <p:nvPr/>
        </p:nvPicPr>
        <p:blipFill rotWithShape="1">
          <a:blip r:embed="rId2">
            <a:duotone>
              <a:prstClr val="black"/>
              <a:schemeClr val="tx2">
                <a:tint val="45000"/>
                <a:satMod val="400000"/>
              </a:schemeClr>
            </a:duotone>
            <a:alphaModFix amt="35000"/>
            <a:extLst/>
          </a:blip>
          <a:srcRect t="25865" b="7587"/>
          <a:stretch/>
        </p:blipFill>
        <p:spPr>
          <a:xfrm>
            <a:off x="20" y="9237"/>
            <a:ext cx="12191980" cy="6857999"/>
          </a:xfrm>
          <a:prstGeom prst="rect">
            <a:avLst/>
          </a:prstGeom>
        </p:spPr>
      </p:pic>
      <p:sp>
        <p:nvSpPr>
          <p:cNvPr id="14339" name="Title 1">
            <a:extLst>
              <a:ext uri="{FF2B5EF4-FFF2-40B4-BE49-F238E27FC236}">
                <a16:creationId xmlns:a16="http://schemas.microsoft.com/office/drawing/2014/main" id="{ADAA38E1-F5D3-42F4-99F6-0D74EAFB84B0}"/>
              </a:ext>
            </a:extLst>
          </p:cNvPr>
          <p:cNvSpPr>
            <a:spLocks noGrp="1" noChangeArrowheads="1"/>
          </p:cNvSpPr>
          <p:nvPr>
            <p:ph type="title"/>
          </p:nvPr>
        </p:nvSpPr>
        <p:spPr>
          <a:xfrm>
            <a:off x="801688" y="1397000"/>
            <a:ext cx="6091237" cy="1325563"/>
          </a:xfrm>
        </p:spPr>
        <p:txBody>
          <a:bodyPr/>
          <a:lstStyle/>
          <a:p>
            <a:pPr eaLnBrk="1" hangingPunct="1"/>
            <a:r>
              <a:rPr lang="en-US" altLang="en-US" b="1">
                <a:latin typeface="Cambria" panose="02040503050406030204" pitchFamily="18" charset="0"/>
                <a:cs typeface="Calibri Light" panose="020F0302020204030204" pitchFamily="34" charset="0"/>
              </a:rPr>
              <a:t>COST AND SCHEDULE</a:t>
            </a:r>
            <a:endParaRPr lang="en-US" altLang="en-US">
              <a:cs typeface="Calibri Light" panose="020F0302020204030204" pitchFamily="34" charset="0"/>
            </a:endParaRPr>
          </a:p>
        </p:txBody>
      </p:sp>
      <p:sp>
        <p:nvSpPr>
          <p:cNvPr id="23" name="Content Placeholder 22">
            <a:extLst>
              <a:ext uri="{FF2B5EF4-FFF2-40B4-BE49-F238E27FC236}">
                <a16:creationId xmlns:a16="http://schemas.microsoft.com/office/drawing/2014/main" id="{8F3C3AF5-F549-4900-8CBA-4533A4CB3716}"/>
              </a:ext>
            </a:extLst>
          </p:cNvPr>
          <p:cNvSpPr>
            <a:spLocks noGrp="1"/>
          </p:cNvSpPr>
          <p:nvPr>
            <p:ph idx="1"/>
          </p:nvPr>
        </p:nvSpPr>
        <p:spPr>
          <a:xfrm>
            <a:off x="804863" y="2871788"/>
            <a:ext cx="5273675" cy="2463800"/>
          </a:xfrm>
        </p:spPr>
        <p:txBody>
          <a:bodyPr rtlCol="0">
            <a:normAutofit/>
          </a:bodyPr>
          <a:lstStyle/>
          <a:p>
            <a:pPr eaLnBrk="1" fontAlgn="auto" hangingPunct="1">
              <a:spcAft>
                <a:spcPts val="0"/>
              </a:spcAft>
              <a:defRPr/>
            </a:pPr>
            <a:r>
              <a:rPr lang="en-US" sz="1800" b="1" u="sng" dirty="0">
                <a:cs typeface="Calibri"/>
              </a:rPr>
              <a:t>TOTAL COST OF CONSTRUCTION OF ELPIS:</a:t>
            </a:r>
          </a:p>
          <a:p>
            <a:pPr marL="0" indent="0" eaLnBrk="1" fontAlgn="auto" hangingPunct="1">
              <a:spcAft>
                <a:spcPts val="0"/>
              </a:spcAft>
              <a:buFont typeface="Arial" panose="020B0604020202020204" pitchFamily="34" charset="0"/>
              <a:buNone/>
              <a:defRPr/>
            </a:pPr>
            <a:r>
              <a:rPr lang="en-US" sz="1800" dirty="0">
                <a:cs typeface="Calibri"/>
              </a:rPr>
              <a:t>     $112,876,236,908</a:t>
            </a:r>
          </a:p>
          <a:p>
            <a:pPr marL="285750" indent="-285750" eaLnBrk="1" fontAlgn="auto" hangingPunct="1">
              <a:spcAft>
                <a:spcPts val="0"/>
              </a:spcAft>
              <a:defRPr/>
            </a:pPr>
            <a:r>
              <a:rPr lang="en-US" sz="1800" dirty="0">
                <a:cs typeface="Calibri"/>
              </a:rPr>
              <a:t> </a:t>
            </a:r>
            <a:r>
              <a:rPr lang="en-US" sz="1800" b="1" u="sng" dirty="0">
                <a:cs typeface="Calibri"/>
              </a:rPr>
              <a:t>TIME TAKEN FOR CONSTRUCTION OF ELPIS:</a:t>
            </a:r>
            <a:r>
              <a:rPr lang="en-US" sz="1800" dirty="0">
                <a:cs typeface="Calibri"/>
              </a:rPr>
              <a:t>  </a:t>
            </a:r>
          </a:p>
          <a:p>
            <a:pPr marL="0" indent="0" eaLnBrk="1" fontAlgn="auto" hangingPunct="1">
              <a:spcAft>
                <a:spcPts val="0"/>
              </a:spcAft>
              <a:buFont typeface="Arial" panose="020B0604020202020204" pitchFamily="34" charset="0"/>
              <a:buNone/>
              <a:defRPr/>
            </a:pPr>
            <a:r>
              <a:rPr lang="en-US" sz="1800" dirty="0">
                <a:cs typeface="Calibri"/>
              </a:rPr>
              <a:t>       45 YEARS</a:t>
            </a:r>
            <a:endParaRPr lang="en-US" dirty="0">
              <a:cs typeface="Calibri" panose="020F0502020204030204"/>
            </a:endParaRPr>
          </a:p>
          <a:p>
            <a:pPr marL="285750" indent="-285750" eaLnBrk="1" fontAlgn="auto" hangingPunct="1">
              <a:spcAft>
                <a:spcPts val="0"/>
              </a:spcAft>
              <a:defRPr/>
            </a:pPr>
            <a:r>
              <a:rPr lang="en-US" sz="1800" dirty="0">
                <a:cs typeface="Calibri"/>
              </a:rPr>
              <a:t>Construction of Elpis is expected to start in the year 2055 and completed by the year 2100.</a:t>
            </a:r>
          </a:p>
          <a:p>
            <a:pPr marL="0" indent="0" eaLnBrk="1" fontAlgn="auto" hangingPunct="1">
              <a:spcAft>
                <a:spcPts val="0"/>
              </a:spcAft>
              <a:buFont typeface="Arial" panose="020B0604020202020204" pitchFamily="34" charset="0"/>
              <a:buNone/>
              <a:defRPr/>
            </a:pPr>
            <a:r>
              <a:rPr lang="en-US" sz="1800" dirty="0">
                <a:cs typeface="Calibri"/>
              </a:rPr>
              <a:t>       </a:t>
            </a:r>
          </a:p>
        </p:txBody>
      </p:sp>
      <p:sp>
        <p:nvSpPr>
          <p:cNvPr id="26" name="Freeform 49">
            <a:extLst>
              <a:ext uri="{FF2B5EF4-FFF2-40B4-BE49-F238E27FC236}">
                <a16:creationId xmlns:a16="http://schemas.microsoft.com/office/drawing/2014/main" id="{EF9B8DF2-C3F5-49A2-94D2-F7B65A0F1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flipH="1">
            <a:off x="6713538" y="581025"/>
            <a:ext cx="5478462" cy="6276975"/>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alpha val="80000"/>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pic>
        <p:nvPicPr>
          <p:cNvPr id="21" name="Picture 9">
            <a:extLst>
              <a:ext uri="{FF2B5EF4-FFF2-40B4-BE49-F238E27FC236}">
                <a16:creationId xmlns:a16="http://schemas.microsoft.com/office/drawing/2014/main" id="{078CB458-AD8E-49FD-B74D-BA76EB5F3BAD}"/>
              </a:ext>
            </a:extLst>
          </p:cNvPr>
          <p:cNvPicPr>
            <a:picLocks noChangeAspect="1"/>
          </p:cNvPicPr>
          <p:nvPr/>
        </p:nvPicPr>
        <p:blipFill rotWithShape="1">
          <a:blip r:embed="rId3"/>
          <a:srcRect l="15509" r="14970" b="-3"/>
          <a:stretch/>
        </p:blipFill>
        <p:spPr>
          <a:xfrm>
            <a:off x="6893342" y="760562"/>
            <a:ext cx="5298683" cy="6097438"/>
          </a:xfrm>
          <a:custGeom>
            <a:avLst/>
            <a:gdLst>
              <a:gd name="connsiteX0" fmla="*/ 3120528 w 5298683"/>
              <a:gd name="connsiteY0" fmla="*/ 0 h 6097438"/>
              <a:gd name="connsiteX1" fmla="*/ 5105473 w 5298683"/>
              <a:gd name="connsiteY1" fmla="*/ 712577 h 6097438"/>
              <a:gd name="connsiteX2" fmla="*/ 5298683 w 5298683"/>
              <a:gd name="connsiteY2" fmla="*/ 888178 h 6097438"/>
              <a:gd name="connsiteX3" fmla="*/ 5298683 w 5298683"/>
              <a:gd name="connsiteY3" fmla="*/ 5352876 h 6097438"/>
              <a:gd name="connsiteX4" fmla="*/ 5105473 w 5298683"/>
              <a:gd name="connsiteY4" fmla="*/ 5528477 h 6097438"/>
              <a:gd name="connsiteX5" fmla="*/ 4335177 w 5298683"/>
              <a:gd name="connsiteY5" fmla="*/ 5995828 h 6097438"/>
              <a:gd name="connsiteX6" fmla="*/ 4057556 w 5298683"/>
              <a:gd name="connsiteY6" fmla="*/ 6097438 h 6097438"/>
              <a:gd name="connsiteX7" fmla="*/ 2183499 w 5298683"/>
              <a:gd name="connsiteY7" fmla="*/ 6097438 h 6097438"/>
              <a:gd name="connsiteX8" fmla="*/ 1905878 w 5298683"/>
              <a:gd name="connsiteY8" fmla="*/ 5995828 h 6097438"/>
              <a:gd name="connsiteX9" fmla="*/ 0 w 5298683"/>
              <a:gd name="connsiteY9" fmla="*/ 3120527 h 6097438"/>
              <a:gd name="connsiteX10" fmla="*/ 3120528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p:spPr>
      </p:pic>
      <p:sp>
        <p:nvSpPr>
          <p:cNvPr id="6" name="TextBox 5">
            <a:extLst>
              <a:ext uri="{FF2B5EF4-FFF2-40B4-BE49-F238E27FC236}">
                <a16:creationId xmlns:a16="http://schemas.microsoft.com/office/drawing/2014/main" id="{62CF7BC2-3091-4546-A6DA-3CD58E786B9D}"/>
              </a:ext>
            </a:extLst>
          </p:cNvPr>
          <p:cNvSpPr txBox="1"/>
          <p:nvPr/>
        </p:nvSpPr>
        <p:spPr>
          <a:xfrm>
            <a:off x="9737725" y="6657975"/>
            <a:ext cx="2454275" cy="200025"/>
          </a:xfrm>
          <a:prstGeom prst="rect">
            <a:avLst/>
          </a:prstGeom>
          <a:solidFill>
            <a:srgbClr val="000000"/>
          </a:solidFill>
        </p:spPr>
        <p:txBody>
          <a:bodyPr wrap="none">
            <a:spAutoFit/>
          </a:bodyPr>
          <a:lstStyle/>
          <a:p>
            <a:pPr algn="r" eaLnBrk="1" fontAlgn="auto" hangingPunct="1">
              <a:spcBef>
                <a:spcPts val="0"/>
              </a:spcBef>
              <a:spcAft>
                <a:spcPts val="600"/>
              </a:spcAft>
              <a:defRPr/>
            </a:pPr>
            <a:r>
              <a:rPr lang="en-US" sz="700">
                <a:solidFill>
                  <a:srgbClr val="FFFFFF"/>
                </a:solidFill>
                <a:latin typeface="+mn-lt"/>
                <a:hlinkClick r:id="rId4"/>
              </a:rPr>
              <a:t>This Photo</a:t>
            </a:r>
            <a:r>
              <a:rPr lang="en-US" sz="700">
                <a:solidFill>
                  <a:srgbClr val="FFFFFF"/>
                </a:solidFill>
                <a:latin typeface="+mn-lt"/>
              </a:rPr>
              <a:t> by Unknown author is licensed under </a:t>
            </a:r>
            <a:r>
              <a:rPr lang="en-US" sz="700">
                <a:solidFill>
                  <a:srgbClr val="FFFFFF"/>
                </a:solidFill>
                <a:latin typeface="+mn-lt"/>
                <a:hlinkClick r:id="rId5"/>
              </a:rPr>
              <a:t>CC BY-SA-NC</a:t>
            </a:r>
            <a:r>
              <a:rPr lang="en-US" sz="700">
                <a:solidFill>
                  <a:srgbClr val="FFFFFF"/>
                </a:solidFill>
                <a:latin typeface="+mn-lt"/>
              </a:rPr>
              <a:t>.</a:t>
            </a:r>
          </a:p>
        </p:txBody>
      </p:sp>
    </p:spTree>
  </p:cSld>
  <p:clrMapOvr>
    <a:overrideClrMapping bg1="dk1" tx1="lt1" bg2="dk2" tx2="lt2" accent1="accent1" accent2="accent2" accent3="accent3" accent4="accent4" accent5="accent5" accent6="accent6" hlink="hlink" folHlink="folHlink"/>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76C9F9DB-B18A-4F41-A30B-52B9D8C9978D}"/>
              </a:ext>
            </a:extLst>
          </p:cNvPr>
          <p:cNvSpPr>
            <a:spLocks noGrp="1" noChangeArrowheads="1"/>
          </p:cNvSpPr>
          <p:nvPr>
            <p:ph type="title"/>
          </p:nvPr>
        </p:nvSpPr>
        <p:spPr>
          <a:xfrm>
            <a:off x="838200" y="365125"/>
            <a:ext cx="5340350" cy="1146175"/>
          </a:xfrm>
        </p:spPr>
        <p:txBody>
          <a:bodyPr/>
          <a:lstStyle/>
          <a:p>
            <a:pPr eaLnBrk="1" hangingPunct="1"/>
            <a:r>
              <a:rPr lang="en-US" altLang="en-US" b="1">
                <a:latin typeface="Cambria" panose="02040503050406030204" pitchFamily="18" charset="0"/>
                <a:cs typeface="Calibri Light" panose="020F0302020204030204" pitchFamily="34" charset="0"/>
              </a:rPr>
              <a:t>CONCLUSION</a:t>
            </a:r>
          </a:p>
        </p:txBody>
      </p:sp>
      <p:sp>
        <p:nvSpPr>
          <p:cNvPr id="16" name="Freeform: Shape 17">
            <a:extLst>
              <a:ext uri="{FF2B5EF4-FFF2-40B4-BE49-F238E27FC236}">
                <a16:creationId xmlns:a16="http://schemas.microsoft.com/office/drawing/2014/main" id="{05C7EBC3-4672-4DAB-81C2-58661FAFA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6178550" y="0"/>
            <a:ext cx="6013450" cy="1511300"/>
          </a:xfrm>
          <a:custGeom>
            <a:avLst/>
            <a:gdLst>
              <a:gd name="connsiteX0" fmla="*/ 4545473 w 6013194"/>
              <a:gd name="connsiteY0" fmla="*/ 0 h 1511304"/>
              <a:gd name="connsiteX1" fmla="*/ 6013194 w 6013194"/>
              <a:gd name="connsiteY1" fmla="*/ 0 h 1511304"/>
              <a:gd name="connsiteX2" fmla="*/ 6013194 w 6013194"/>
              <a:gd name="connsiteY2" fmla="*/ 1508760 h 1511304"/>
              <a:gd name="connsiteX3" fmla="*/ 4545474 w 6013194"/>
              <a:gd name="connsiteY3" fmla="*/ 1508760 h 1511304"/>
              <a:gd name="connsiteX4" fmla="*/ 4545474 w 6013194"/>
              <a:gd name="connsiteY4" fmla="*/ 1511304 h 1511304"/>
              <a:gd name="connsiteX5" fmla="*/ 0 w 6013194"/>
              <a:gd name="connsiteY5" fmla="*/ 1511304 h 1511304"/>
              <a:gd name="connsiteX6" fmla="*/ 697617 w 6013194"/>
              <a:gd name="connsiteY6" fmla="*/ 3 h 1511304"/>
              <a:gd name="connsiteX7" fmla="*/ 4545473 w 6013194"/>
              <a:gd name="connsiteY7"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3194" h="1511304">
                <a:moveTo>
                  <a:pt x="4545473" y="0"/>
                </a:moveTo>
                <a:lnTo>
                  <a:pt x="6013194" y="0"/>
                </a:lnTo>
                <a:lnTo>
                  <a:pt x="6013194" y="1508760"/>
                </a:lnTo>
                <a:lnTo>
                  <a:pt x="4545474" y="1508760"/>
                </a:lnTo>
                <a:lnTo>
                  <a:pt x="4545474" y="1511304"/>
                </a:lnTo>
                <a:lnTo>
                  <a:pt x="0" y="1511304"/>
                </a:lnTo>
                <a:lnTo>
                  <a:pt x="697617" y="3"/>
                </a:lnTo>
                <a:lnTo>
                  <a:pt x="4545473" y="3"/>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Freeform: Shape 19">
            <a:extLst>
              <a:ext uri="{FF2B5EF4-FFF2-40B4-BE49-F238E27FC236}">
                <a16:creationId xmlns:a16="http://schemas.microsoft.com/office/drawing/2014/main" id="{40BF962F-4C6F-461E-86F2-C43F56CC9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3481388" y="1690688"/>
            <a:ext cx="8710612" cy="5167312"/>
          </a:xfrm>
          <a:custGeom>
            <a:avLst/>
            <a:gdLst>
              <a:gd name="connsiteX0" fmla="*/ 0 w 8711202"/>
              <a:gd name="connsiteY0" fmla="*/ 0 h 5167312"/>
              <a:gd name="connsiteX1" fmla="*/ 7243482 w 8711202"/>
              <a:gd name="connsiteY1" fmla="*/ 0 h 5167312"/>
              <a:gd name="connsiteX2" fmla="*/ 8711202 w 8711202"/>
              <a:gd name="connsiteY2" fmla="*/ 0 h 5167312"/>
              <a:gd name="connsiteX3" fmla="*/ 8711202 w 8711202"/>
              <a:gd name="connsiteY3" fmla="*/ 5167312 h 5167312"/>
              <a:gd name="connsiteX4" fmla="*/ 7243482 w 8711202"/>
              <a:gd name="connsiteY4" fmla="*/ 5167312 h 5167312"/>
              <a:gd name="connsiteX5" fmla="*/ 221324 w 8711202"/>
              <a:gd name="connsiteY5" fmla="*/ 5167312 h 5167312"/>
              <a:gd name="connsiteX6" fmla="*/ 2615203 w 8711202"/>
              <a:gd name="connsiteY6" fmla="*/ 952 h 5167312"/>
              <a:gd name="connsiteX7" fmla="*/ 0 w 8711202"/>
              <a:gd name="connsiteY7"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1202" h="5167312">
                <a:moveTo>
                  <a:pt x="0" y="0"/>
                </a:moveTo>
                <a:lnTo>
                  <a:pt x="7243482" y="0"/>
                </a:lnTo>
                <a:lnTo>
                  <a:pt x="8711202" y="0"/>
                </a:lnTo>
                <a:lnTo>
                  <a:pt x="8711202" y="5167312"/>
                </a:lnTo>
                <a:lnTo>
                  <a:pt x="7243482" y="5167312"/>
                </a:lnTo>
                <a:lnTo>
                  <a:pt x="221324" y="5167312"/>
                </a:lnTo>
                <a:lnTo>
                  <a:pt x="2615203" y="952"/>
                </a:lnTo>
                <a:lnTo>
                  <a:pt x="0"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 name="Freeform: Shape 21">
            <a:extLst>
              <a:ext uri="{FF2B5EF4-FFF2-40B4-BE49-F238E27FC236}">
                <a16:creationId xmlns:a16="http://schemas.microsoft.com/office/drawing/2014/main" id="{2E94A4F7-38E4-45EA-8E2E-CE1B5766B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0" y="1692275"/>
            <a:ext cx="5930900" cy="5165725"/>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66" name="Content Placeholder 2">
            <a:extLst>
              <a:ext uri="{FF2B5EF4-FFF2-40B4-BE49-F238E27FC236}">
                <a16:creationId xmlns:a16="http://schemas.microsoft.com/office/drawing/2014/main" id="{5CDC1419-8E5E-4A68-B04F-6BF42C399059}"/>
              </a:ext>
            </a:extLst>
          </p:cNvPr>
          <p:cNvSpPr>
            <a:spLocks noGrp="1" noChangeArrowheads="1"/>
          </p:cNvSpPr>
          <p:nvPr>
            <p:ph idx="1"/>
          </p:nvPr>
        </p:nvSpPr>
        <p:spPr>
          <a:xfrm>
            <a:off x="838200" y="2173288"/>
            <a:ext cx="3603625" cy="3640137"/>
          </a:xfrm>
        </p:spPr>
        <p:txBody>
          <a:bodyPr anchor="ctr"/>
          <a:lstStyle/>
          <a:p>
            <a:pPr marL="0" indent="0" eaLnBrk="1" hangingPunct="1">
              <a:buFont typeface="Arial" panose="020B0604020202020204" pitchFamily="34" charset="0"/>
              <a:buNone/>
            </a:pPr>
            <a:r>
              <a:rPr lang="en-US" altLang="en-US" sz="2000">
                <a:solidFill>
                  <a:srgbClr val="FFFFFF"/>
                </a:solidFill>
                <a:cs typeface="Calibri" panose="020F0502020204030204" pitchFamily="34" charset="0"/>
              </a:rPr>
              <a:t>Next time when you look at the stars, remember you can reach them.</a:t>
            </a:r>
          </a:p>
          <a:p>
            <a:pPr marL="0" indent="0" eaLnBrk="1" hangingPunct="1">
              <a:buFont typeface="Arial" panose="020B0604020202020204" pitchFamily="34" charset="0"/>
              <a:buNone/>
            </a:pPr>
            <a:r>
              <a:rPr lang="en-US" altLang="en-US" sz="2000">
                <a:solidFill>
                  <a:srgbClr val="FFFFFF"/>
                </a:solidFill>
                <a:cs typeface="Calibri" panose="020F0502020204030204" pitchFamily="34" charset="0"/>
              </a:rPr>
              <a:t>Keep dreaming …</a:t>
            </a:r>
          </a:p>
        </p:txBody>
      </p:sp>
      <p:pic>
        <p:nvPicPr>
          <p:cNvPr id="4" name="Picture 4" descr="A person riding a wave on a surfboard in the sky&#10;&#10;Description generated with high confidence">
            <a:extLst>
              <a:ext uri="{FF2B5EF4-FFF2-40B4-BE49-F238E27FC236}">
                <a16:creationId xmlns:a16="http://schemas.microsoft.com/office/drawing/2014/main" id="{F651F8B2-437D-41EC-A038-C24E4D49C6F2}"/>
              </a:ext>
            </a:extLst>
          </p:cNvPr>
          <p:cNvPicPr>
            <a:picLocks noChangeAspect="1"/>
          </p:cNvPicPr>
          <p:nvPr/>
        </p:nvPicPr>
        <p:blipFill>
          <a:blip r:embed="rId2"/>
          <a:stretch>
            <a:fillRect/>
          </a:stretch>
        </p:blipFill>
        <p:spPr>
          <a:xfrm>
            <a:off x="6096824" y="2236661"/>
            <a:ext cx="5860823" cy="3891305"/>
          </a:xfrm>
          <a:prstGeom prst="rect">
            <a:avLst/>
          </a:prstGeom>
          <a:ln w="228600" cap="sq" cmpd="thickThin">
            <a:solidFill>
              <a:srgbClr val="000000"/>
            </a:solidFill>
            <a:prstDash val="solid"/>
            <a:miter lim="800000"/>
          </a:ln>
          <a:effectLst>
            <a:innerShdw blurRad="76200">
              <a:srgbClr val="000000"/>
            </a:innerShdw>
          </a:effectLst>
        </p:spPr>
      </p:pic>
      <p:sp>
        <p:nvSpPr>
          <p:cNvPr id="2" name="TextBox 1">
            <a:extLst>
              <a:ext uri="{FF2B5EF4-FFF2-40B4-BE49-F238E27FC236}">
                <a16:creationId xmlns:a16="http://schemas.microsoft.com/office/drawing/2014/main" id="{35395A27-A4AF-4BC2-B68B-936EA0A6616A}"/>
              </a:ext>
            </a:extLst>
          </p:cNvPr>
          <p:cNvSpPr txBox="1"/>
          <p:nvPr/>
        </p:nvSpPr>
        <p:spPr>
          <a:xfrm>
            <a:off x="3925455" y="6386818"/>
            <a:ext cx="8174181" cy="584775"/>
          </a:xfrm>
          <a:prstGeom prst="rect">
            <a:avLst/>
          </a:prstGeom>
          <a:noFill/>
        </p:spPr>
        <p:txBody>
          <a:bodyPr wrap="square" rtlCol="0">
            <a:spAutoFit/>
          </a:bodyPr>
          <a:lstStyle/>
          <a:p>
            <a:r>
              <a:rPr lang="en-US" sz="1400" dirty="0">
                <a:solidFill>
                  <a:srgbClr val="FF0000"/>
                </a:solidFill>
              </a:rPr>
              <a:t>Sincere thanks to all the sources of images and information for which I could not find the authors and owners.</a:t>
            </a:r>
          </a:p>
          <a:p>
            <a:endParaRPr lang="en-US" dirty="0"/>
          </a:p>
        </p:txBody>
      </p:sp>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074" name="Picture 5">
            <a:extLst>
              <a:ext uri="{FF2B5EF4-FFF2-40B4-BE49-F238E27FC236}">
                <a16:creationId xmlns:a16="http://schemas.microsoft.com/office/drawing/2014/main" id="{1AAAFF2B-F7F3-4A84-A8C2-0BD56B94AE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7975" y="473075"/>
            <a:ext cx="9036050" cy="468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TextBox 6">
            <a:extLst>
              <a:ext uri="{FF2B5EF4-FFF2-40B4-BE49-F238E27FC236}">
                <a16:creationId xmlns:a16="http://schemas.microsoft.com/office/drawing/2014/main" id="{275F3198-DAF1-4B5A-A2CB-76857BD631B0}"/>
              </a:ext>
            </a:extLst>
          </p:cNvPr>
          <p:cNvSpPr txBox="1">
            <a:spLocks noChangeArrowheads="1"/>
          </p:cNvSpPr>
          <p:nvPr/>
        </p:nvSpPr>
        <p:spPr bwMode="auto">
          <a:xfrm>
            <a:off x="488950" y="5473700"/>
            <a:ext cx="112141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2400">
                <a:solidFill>
                  <a:srgbClr val="FFFFFF"/>
                </a:solidFill>
                <a:cs typeface="Calibri" panose="020F0502020204030204" pitchFamily="34" charset="0"/>
              </a:rPr>
              <a:t>Every mother in India shows the beautiful night sky and sings for her baby inadvertently setting high standards for the child to reach for the moon and the stars. Thus, starts a </a:t>
            </a:r>
            <a:r>
              <a:rPr lang="en-US" altLang="en-US" sz="2400" b="1">
                <a:solidFill>
                  <a:srgbClr val="FFFFFF"/>
                </a:solidFill>
                <a:cs typeface="Calibri" panose="020F0502020204030204" pitchFamily="34" charset="0"/>
              </a:rPr>
              <a:t>journey of a child to explore his or her dreams of adventure</a:t>
            </a:r>
            <a:r>
              <a:rPr lang="en-US" altLang="en-US" sz="2400">
                <a:solidFill>
                  <a:srgbClr val="FFFFFF"/>
                </a:solidFill>
                <a:cs typeface="Calibri" panose="020F0502020204030204" pitchFamily="34" charset="0"/>
              </a:rPr>
              <a:t>.</a:t>
            </a:r>
            <a:endParaRPr lang="en-US" altLang="en-US" sz="1800"/>
          </a:p>
        </p:txBody>
      </p: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8">
            <a:extLst>
              <a:ext uri="{FF2B5EF4-FFF2-40B4-BE49-F238E27FC236}">
                <a16:creationId xmlns:a16="http://schemas.microsoft.com/office/drawing/2014/main" id="{7ECF0007-2E7E-483E-BBDC-31B980EB59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099" name="Picture 4">
            <a:extLst>
              <a:ext uri="{FF2B5EF4-FFF2-40B4-BE49-F238E27FC236}">
                <a16:creationId xmlns:a16="http://schemas.microsoft.com/office/drawing/2014/main" id="{5575B0D7-C105-46E0-928C-4ADE58C18F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175" y="1658938"/>
            <a:ext cx="5319713"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Title 1">
            <a:extLst>
              <a:ext uri="{FF2B5EF4-FFF2-40B4-BE49-F238E27FC236}">
                <a16:creationId xmlns:a16="http://schemas.microsoft.com/office/drawing/2014/main" id="{739B853E-6BFD-4750-A7F0-EC827CEC1981}"/>
              </a:ext>
            </a:extLst>
          </p:cNvPr>
          <p:cNvSpPr>
            <a:spLocks noGrp="1" noChangeArrowheads="1"/>
          </p:cNvSpPr>
          <p:nvPr>
            <p:ph type="title"/>
          </p:nvPr>
        </p:nvSpPr>
        <p:spPr>
          <a:xfrm>
            <a:off x="5580063" y="315913"/>
            <a:ext cx="6246812" cy="1614487"/>
          </a:xfrm>
        </p:spPr>
        <p:txBody>
          <a:bodyPr/>
          <a:lstStyle/>
          <a:p>
            <a:pPr eaLnBrk="1" hangingPunct="1"/>
            <a:r>
              <a:rPr lang="en-US" altLang="en-US" sz="4800">
                <a:solidFill>
                  <a:schemeClr val="bg1"/>
                </a:solidFill>
                <a:latin typeface="Cambria" panose="02040503050406030204" pitchFamily="18" charset="0"/>
                <a:cs typeface="Calibri Light" panose="020F0302020204030204" pitchFamily="34" charset="0"/>
              </a:rPr>
              <a:t>NEED FOR A         SPACE SETTLEMENT</a:t>
            </a:r>
          </a:p>
        </p:txBody>
      </p:sp>
      <p:sp>
        <p:nvSpPr>
          <p:cNvPr id="7" name="Content Placeholder 10">
            <a:extLst>
              <a:ext uri="{FF2B5EF4-FFF2-40B4-BE49-F238E27FC236}">
                <a16:creationId xmlns:a16="http://schemas.microsoft.com/office/drawing/2014/main" id="{99B18E9D-4855-4865-9B19-7B5B5401C08B}"/>
              </a:ext>
            </a:extLst>
          </p:cNvPr>
          <p:cNvSpPr>
            <a:spLocks noGrp="1"/>
          </p:cNvSpPr>
          <p:nvPr>
            <p:ph idx="1"/>
          </p:nvPr>
        </p:nvSpPr>
        <p:spPr>
          <a:xfrm>
            <a:off x="5499100" y="1930400"/>
            <a:ext cx="6327775" cy="4611688"/>
          </a:xfrm>
        </p:spPr>
        <p:txBody>
          <a:bodyPr rtlCol="0">
            <a:normAutofit lnSpcReduction="10000"/>
          </a:bodyPr>
          <a:lstStyle/>
          <a:p>
            <a:pPr algn="just" eaLnBrk="1" fontAlgn="auto" hangingPunct="1">
              <a:spcAft>
                <a:spcPts val="0"/>
              </a:spcAft>
              <a:defRPr/>
            </a:pPr>
            <a:r>
              <a:rPr lang="en-US" sz="2400" b="1" dirty="0">
                <a:solidFill>
                  <a:schemeClr val="bg1"/>
                </a:solidFill>
                <a:cs typeface="Calibri" panose="020F0502020204030204"/>
              </a:rPr>
              <a:t>Imagine an event of a natural or a man-made calamity which may endanger the very existence of life on the earth… </a:t>
            </a:r>
          </a:p>
          <a:p>
            <a:pPr algn="just" eaLnBrk="1" fontAlgn="auto" hangingPunct="1">
              <a:spcAft>
                <a:spcPts val="0"/>
              </a:spcAft>
              <a:defRPr/>
            </a:pPr>
            <a:r>
              <a:rPr lang="en-US" sz="2400" b="1" dirty="0">
                <a:solidFill>
                  <a:schemeClr val="bg1"/>
                </a:solidFill>
                <a:cs typeface="Calibri" panose="020F0502020204030204"/>
              </a:rPr>
              <a:t>We need a Noah’s Ark to save the human race – A Space Settlement is the last resort as a temporary abode for the survival of the humans.</a:t>
            </a:r>
          </a:p>
          <a:p>
            <a:pPr algn="just" eaLnBrk="1" fontAlgn="auto" hangingPunct="1">
              <a:spcAft>
                <a:spcPts val="0"/>
              </a:spcAft>
              <a:defRPr/>
            </a:pPr>
            <a:r>
              <a:rPr lang="en-US" sz="2400" b="1" dirty="0">
                <a:solidFill>
                  <a:schemeClr val="bg1"/>
                </a:solidFill>
                <a:cs typeface="Calibri" panose="020F0502020204030204"/>
              </a:rPr>
              <a:t>I present my project ‘ELPIS’ (The Greek spirit of hope). To make space as an inspiration to mankind we designed ELPIS, which holds the key to the future of humans. </a:t>
            </a:r>
          </a:p>
          <a:p>
            <a:pPr algn="just" eaLnBrk="1" fontAlgn="auto" hangingPunct="1">
              <a:spcAft>
                <a:spcPts val="0"/>
              </a:spcAft>
              <a:defRPr/>
            </a:pPr>
            <a:r>
              <a:rPr lang="en-US" sz="2400" b="1" dirty="0">
                <a:solidFill>
                  <a:schemeClr val="bg1"/>
                </a:solidFill>
                <a:cs typeface="Calibri" panose="020F0502020204030204"/>
              </a:rPr>
              <a:t>ELPIS a space settlement program which is a permanent home or habitation for human beings in a pre-set location of space.</a:t>
            </a:r>
          </a:p>
          <a:p>
            <a:pPr eaLnBrk="1" fontAlgn="auto" hangingPunct="1">
              <a:spcAft>
                <a:spcPts val="0"/>
              </a:spcAft>
              <a:defRPr/>
            </a:pPr>
            <a:endParaRPr lang="en-US" sz="1700" b="1" dirty="0">
              <a:solidFill>
                <a:schemeClr val="bg1"/>
              </a:solidFill>
              <a:cs typeface="Calibri" panose="020F0502020204030204"/>
            </a:endParaRPr>
          </a:p>
          <a:p>
            <a:pPr eaLnBrk="1" fontAlgn="auto" hangingPunct="1">
              <a:spcAft>
                <a:spcPts val="0"/>
              </a:spcAft>
              <a:defRPr/>
            </a:pPr>
            <a:endParaRPr lang="en-US" sz="1700" b="1" dirty="0">
              <a:solidFill>
                <a:schemeClr val="bg1"/>
              </a:solidFill>
              <a:cs typeface="Calibri" panose="020F0502020204030204"/>
            </a:endParaRPr>
          </a:p>
          <a:p>
            <a:pPr eaLnBrk="1" fontAlgn="auto" hangingPunct="1">
              <a:spcAft>
                <a:spcPts val="0"/>
              </a:spcAft>
              <a:defRPr/>
            </a:pPr>
            <a:endParaRPr lang="en-US" sz="1700" b="1" dirty="0">
              <a:solidFill>
                <a:schemeClr val="bg1"/>
              </a:solidFill>
              <a:cs typeface="Calibri" panose="020F0502020204030204"/>
            </a:endParaRPr>
          </a:p>
        </p:txBody>
      </p:sp>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1">
            <a:extLst>
              <a:ext uri="{FF2B5EF4-FFF2-40B4-BE49-F238E27FC236}">
                <a16:creationId xmlns:a16="http://schemas.microsoft.com/office/drawing/2014/main" id="{695998A0-4BF4-4A7A-99E5-A459EDFBFC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8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itle 1">
            <a:extLst>
              <a:ext uri="{FF2B5EF4-FFF2-40B4-BE49-F238E27FC236}">
                <a16:creationId xmlns:a16="http://schemas.microsoft.com/office/drawing/2014/main" id="{36C42592-F0C4-456F-947A-7A2333BAD5A9}"/>
              </a:ext>
            </a:extLst>
          </p:cNvPr>
          <p:cNvSpPr>
            <a:spLocks noGrp="1" noChangeArrowheads="1"/>
          </p:cNvSpPr>
          <p:nvPr>
            <p:ph type="title"/>
          </p:nvPr>
        </p:nvSpPr>
        <p:spPr>
          <a:xfrm>
            <a:off x="173038" y="203200"/>
            <a:ext cx="2692400" cy="1143000"/>
          </a:xfrm>
        </p:spPr>
        <p:txBody>
          <a:bodyPr/>
          <a:lstStyle/>
          <a:p>
            <a:pPr eaLnBrk="1" hangingPunct="1"/>
            <a:r>
              <a:rPr lang="en-US" altLang="en-US" sz="7200" b="1">
                <a:solidFill>
                  <a:schemeClr val="bg1"/>
                </a:solidFill>
                <a:latin typeface="Cambria" panose="02040503050406030204" pitchFamily="18" charset="0"/>
                <a:ea typeface="Cambria" panose="02040503050406030204" pitchFamily="18" charset="0"/>
                <a:cs typeface="Cambria" panose="02040503050406030204" pitchFamily="18" charset="0"/>
              </a:rPr>
              <a:t>ELPIS</a:t>
            </a:r>
          </a:p>
        </p:txBody>
      </p:sp>
      <p:sp>
        <p:nvSpPr>
          <p:cNvPr id="5124" name="Rectangle 3">
            <a:extLst>
              <a:ext uri="{FF2B5EF4-FFF2-40B4-BE49-F238E27FC236}">
                <a16:creationId xmlns:a16="http://schemas.microsoft.com/office/drawing/2014/main" id="{DDF90319-B61D-4ACF-B8B2-B9FC59FD2256}"/>
              </a:ext>
            </a:extLst>
          </p:cNvPr>
          <p:cNvSpPr>
            <a:spLocks noChangeArrowheads="1"/>
          </p:cNvSpPr>
          <p:nvPr/>
        </p:nvSpPr>
        <p:spPr bwMode="auto">
          <a:xfrm>
            <a:off x="173038" y="1090613"/>
            <a:ext cx="66167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b="1">
                <a:solidFill>
                  <a:schemeClr val="bg1"/>
                </a:solidFill>
                <a:latin typeface="Cambria" panose="02040503050406030204" pitchFamily="18" charset="0"/>
                <a:ea typeface="Cambria" panose="02040503050406030204" pitchFamily="18" charset="0"/>
                <a:cs typeface="Cambria" panose="02040503050406030204" pitchFamily="18" charset="0"/>
              </a:rPr>
              <a:t>STRUCTURAL OVERVIEW</a:t>
            </a:r>
          </a:p>
        </p:txBody>
      </p:sp>
      <p:pic>
        <p:nvPicPr>
          <p:cNvPr id="5125" name="Picture 7">
            <a:extLst>
              <a:ext uri="{FF2B5EF4-FFF2-40B4-BE49-F238E27FC236}">
                <a16:creationId xmlns:a16="http://schemas.microsoft.com/office/drawing/2014/main" id="{279F80EE-C6BE-45E4-9F3E-D209A8878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713475">
            <a:off x="3689350" y="2039938"/>
            <a:ext cx="4975225" cy="420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Arrow Connector 2">
            <a:extLst>
              <a:ext uri="{FF2B5EF4-FFF2-40B4-BE49-F238E27FC236}">
                <a16:creationId xmlns:a16="http://schemas.microsoft.com/office/drawing/2014/main" id="{054F00AF-CCC6-412E-BE96-E6A94CE6505E}"/>
              </a:ext>
            </a:extLst>
          </p:cNvPr>
          <p:cNvCxnSpPr/>
          <p:nvPr/>
        </p:nvCxnSpPr>
        <p:spPr>
          <a:xfrm flipV="1">
            <a:off x="6405563" y="2670175"/>
            <a:ext cx="2247900" cy="28575"/>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05CBD826-B8AE-4B0D-8E67-4CFC1F36BF2D}"/>
              </a:ext>
            </a:extLst>
          </p:cNvPr>
          <p:cNvCxnSpPr/>
          <p:nvPr/>
        </p:nvCxnSpPr>
        <p:spPr>
          <a:xfrm>
            <a:off x="7015163" y="3201988"/>
            <a:ext cx="1638300" cy="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EE7DFA4-D04A-4D00-A63F-9DB48A3E0102}"/>
              </a:ext>
            </a:extLst>
          </p:cNvPr>
          <p:cNvCxnSpPr/>
          <p:nvPr/>
        </p:nvCxnSpPr>
        <p:spPr>
          <a:xfrm flipV="1">
            <a:off x="7621588" y="3892550"/>
            <a:ext cx="1031875" cy="23813"/>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6C44F72-C857-4535-BAE2-44C560AD4191}"/>
              </a:ext>
            </a:extLst>
          </p:cNvPr>
          <p:cNvCxnSpPr/>
          <p:nvPr/>
        </p:nvCxnSpPr>
        <p:spPr>
          <a:xfrm flipV="1">
            <a:off x="7015163" y="4640263"/>
            <a:ext cx="1638300" cy="47625"/>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3B67AD5-8F63-4FC2-A641-2F76E1319437}"/>
              </a:ext>
            </a:extLst>
          </p:cNvPr>
          <p:cNvCxnSpPr/>
          <p:nvPr/>
        </p:nvCxnSpPr>
        <p:spPr>
          <a:xfrm>
            <a:off x="7380288" y="5294313"/>
            <a:ext cx="1273175" cy="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29DCAFB-F446-4FB9-AE88-D43BB0CA7D5E}"/>
              </a:ext>
            </a:extLst>
          </p:cNvPr>
          <p:cNvCxnSpPr/>
          <p:nvPr/>
        </p:nvCxnSpPr>
        <p:spPr>
          <a:xfrm flipV="1">
            <a:off x="6272213" y="2073275"/>
            <a:ext cx="2381250" cy="17463"/>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8A677A5-C208-43A7-812B-C646331DFA4B}"/>
              </a:ext>
            </a:extLst>
          </p:cNvPr>
          <p:cNvSpPr txBox="1"/>
          <p:nvPr/>
        </p:nvSpPr>
        <p:spPr>
          <a:xfrm>
            <a:off x="8909050" y="1825625"/>
            <a:ext cx="1919288" cy="369888"/>
          </a:xfrm>
          <a:prstGeom prst="rect">
            <a:avLst/>
          </a:prstGeom>
          <a:noFill/>
        </p:spPr>
        <p:txBody>
          <a:bodyPr>
            <a:spAutoFit/>
          </a:bodyPr>
          <a:lstStyle/>
          <a:p>
            <a:pPr>
              <a:defRPr/>
            </a:pPr>
            <a:r>
              <a:rPr lang="en-IN" b="1" dirty="0">
                <a:solidFill>
                  <a:schemeClr val="bg1"/>
                </a:solidFill>
                <a:effectLst>
                  <a:outerShdw blurRad="38100" dist="38100" dir="2700000" algn="tl">
                    <a:srgbClr val="000000">
                      <a:alpha val="43137"/>
                    </a:srgbClr>
                  </a:outerShdw>
                </a:effectLst>
              </a:rPr>
              <a:t>UPPER ANTENNA</a:t>
            </a:r>
          </a:p>
        </p:txBody>
      </p:sp>
      <p:sp>
        <p:nvSpPr>
          <p:cNvPr id="31" name="TextBox 30">
            <a:extLst>
              <a:ext uri="{FF2B5EF4-FFF2-40B4-BE49-F238E27FC236}">
                <a16:creationId xmlns:a16="http://schemas.microsoft.com/office/drawing/2014/main" id="{6775F5EC-4F78-4623-8505-AC47A813F24F}"/>
              </a:ext>
            </a:extLst>
          </p:cNvPr>
          <p:cNvSpPr txBox="1"/>
          <p:nvPr/>
        </p:nvSpPr>
        <p:spPr>
          <a:xfrm>
            <a:off x="8909050" y="2513013"/>
            <a:ext cx="2678113" cy="369887"/>
          </a:xfrm>
          <a:prstGeom prst="rect">
            <a:avLst/>
          </a:prstGeom>
          <a:noFill/>
        </p:spPr>
        <p:txBody>
          <a:bodyPr>
            <a:spAutoFit/>
          </a:bodyPr>
          <a:lstStyle/>
          <a:p>
            <a:pPr>
              <a:defRPr/>
            </a:pPr>
            <a:r>
              <a:rPr lang="en-IN" b="1" dirty="0">
                <a:solidFill>
                  <a:schemeClr val="bg1"/>
                </a:solidFill>
                <a:effectLst>
                  <a:outerShdw blurRad="38100" dist="38100" dir="2700000" algn="tl">
                    <a:srgbClr val="000000">
                      <a:alpha val="43137"/>
                    </a:srgbClr>
                  </a:outerShdw>
                </a:effectLst>
              </a:rPr>
              <a:t>UPPER DOCKING SECTION</a:t>
            </a:r>
          </a:p>
        </p:txBody>
      </p:sp>
      <p:sp>
        <p:nvSpPr>
          <p:cNvPr id="16384" name="TextBox 16383">
            <a:extLst>
              <a:ext uri="{FF2B5EF4-FFF2-40B4-BE49-F238E27FC236}">
                <a16:creationId xmlns:a16="http://schemas.microsoft.com/office/drawing/2014/main" id="{1177A26F-F824-47D6-8A1C-2225AA7A9634}"/>
              </a:ext>
            </a:extLst>
          </p:cNvPr>
          <p:cNvSpPr txBox="1"/>
          <p:nvPr/>
        </p:nvSpPr>
        <p:spPr>
          <a:xfrm>
            <a:off x="8909050" y="3695700"/>
            <a:ext cx="3094038" cy="369888"/>
          </a:xfrm>
          <a:prstGeom prst="rect">
            <a:avLst/>
          </a:prstGeom>
          <a:noFill/>
        </p:spPr>
        <p:txBody>
          <a:bodyPr>
            <a:spAutoFit/>
          </a:bodyPr>
          <a:lstStyle/>
          <a:p>
            <a:pPr>
              <a:defRPr/>
            </a:pPr>
            <a:r>
              <a:rPr lang="en-IN" b="1" dirty="0">
                <a:solidFill>
                  <a:schemeClr val="bg1"/>
                </a:solidFill>
                <a:effectLst>
                  <a:outerShdw blurRad="38100" dist="38100" dir="2700000" algn="tl">
                    <a:srgbClr val="000000">
                      <a:alpha val="43137"/>
                    </a:srgbClr>
                  </a:outerShdw>
                </a:effectLst>
              </a:rPr>
              <a:t>UPPER RESIDENTIAL TORUS</a:t>
            </a:r>
          </a:p>
        </p:txBody>
      </p:sp>
      <p:sp>
        <p:nvSpPr>
          <p:cNvPr id="16385" name="TextBox 16384">
            <a:extLst>
              <a:ext uri="{FF2B5EF4-FFF2-40B4-BE49-F238E27FC236}">
                <a16:creationId xmlns:a16="http://schemas.microsoft.com/office/drawing/2014/main" id="{1D679574-B0B8-43C2-B737-8B908CC801F0}"/>
              </a:ext>
            </a:extLst>
          </p:cNvPr>
          <p:cNvSpPr txBox="1"/>
          <p:nvPr/>
        </p:nvSpPr>
        <p:spPr>
          <a:xfrm>
            <a:off x="8909050" y="3084513"/>
            <a:ext cx="2678113" cy="369887"/>
          </a:xfrm>
          <a:prstGeom prst="rect">
            <a:avLst/>
          </a:prstGeom>
          <a:noFill/>
        </p:spPr>
        <p:txBody>
          <a:bodyPr>
            <a:spAutoFit/>
          </a:bodyPr>
          <a:lstStyle/>
          <a:p>
            <a:pPr>
              <a:defRPr/>
            </a:pPr>
            <a:r>
              <a:rPr lang="en-IN" b="1" dirty="0">
                <a:solidFill>
                  <a:schemeClr val="bg1"/>
                </a:solidFill>
                <a:effectLst>
                  <a:outerShdw blurRad="38100" dist="38100" dir="2700000" algn="tl">
                    <a:srgbClr val="000000">
                      <a:alpha val="43137"/>
                    </a:srgbClr>
                  </a:outerShdw>
                </a:effectLst>
              </a:rPr>
              <a:t>UPPER INDUSTRIAL RING</a:t>
            </a:r>
          </a:p>
        </p:txBody>
      </p:sp>
      <p:sp>
        <p:nvSpPr>
          <p:cNvPr id="16388" name="TextBox 16387">
            <a:extLst>
              <a:ext uri="{FF2B5EF4-FFF2-40B4-BE49-F238E27FC236}">
                <a16:creationId xmlns:a16="http://schemas.microsoft.com/office/drawing/2014/main" id="{F07A77FD-6810-456A-8C52-8E373A0CF103}"/>
              </a:ext>
            </a:extLst>
          </p:cNvPr>
          <p:cNvSpPr txBox="1"/>
          <p:nvPr/>
        </p:nvSpPr>
        <p:spPr>
          <a:xfrm>
            <a:off x="8909050" y="4503738"/>
            <a:ext cx="2857500" cy="368300"/>
          </a:xfrm>
          <a:prstGeom prst="rect">
            <a:avLst/>
          </a:prstGeom>
          <a:noFill/>
        </p:spPr>
        <p:txBody>
          <a:bodyPr>
            <a:spAutoFit/>
          </a:bodyPr>
          <a:lstStyle/>
          <a:p>
            <a:pPr>
              <a:defRPr/>
            </a:pPr>
            <a:r>
              <a:rPr lang="en-GB" b="1" dirty="0">
                <a:solidFill>
                  <a:schemeClr val="bg1"/>
                </a:solidFill>
                <a:effectLst>
                  <a:outerShdw blurRad="38100" dist="38100" dir="2700000" algn="tl">
                    <a:srgbClr val="000000">
                      <a:alpha val="43137"/>
                    </a:srgbClr>
                  </a:outerShdw>
                </a:effectLst>
              </a:rPr>
              <a:t>AGRICULTURAL   TORUS </a:t>
            </a:r>
            <a:endParaRPr lang="en-IN" b="1" dirty="0">
              <a:solidFill>
                <a:schemeClr val="bg1"/>
              </a:solidFill>
              <a:effectLst>
                <a:outerShdw blurRad="38100" dist="38100" dir="2700000" algn="tl">
                  <a:srgbClr val="000000">
                    <a:alpha val="43137"/>
                  </a:srgbClr>
                </a:outerShdw>
              </a:effectLst>
            </a:endParaRPr>
          </a:p>
        </p:txBody>
      </p:sp>
      <p:sp>
        <p:nvSpPr>
          <p:cNvPr id="16392" name="TextBox 16391">
            <a:extLst>
              <a:ext uri="{FF2B5EF4-FFF2-40B4-BE49-F238E27FC236}">
                <a16:creationId xmlns:a16="http://schemas.microsoft.com/office/drawing/2014/main" id="{08C84BAD-B541-44AC-A986-533ECBDF34BC}"/>
              </a:ext>
            </a:extLst>
          </p:cNvPr>
          <p:cNvSpPr txBox="1"/>
          <p:nvPr/>
        </p:nvSpPr>
        <p:spPr>
          <a:xfrm>
            <a:off x="8909050" y="5108575"/>
            <a:ext cx="3094038" cy="369888"/>
          </a:xfrm>
          <a:prstGeom prst="rect">
            <a:avLst/>
          </a:prstGeom>
          <a:noFill/>
        </p:spPr>
        <p:txBody>
          <a:bodyPr>
            <a:spAutoFit/>
          </a:bodyPr>
          <a:lstStyle/>
          <a:p>
            <a:pPr>
              <a:defRPr/>
            </a:pPr>
            <a:r>
              <a:rPr lang="en-IN" b="1" dirty="0">
                <a:solidFill>
                  <a:schemeClr val="bg1"/>
                </a:solidFill>
                <a:effectLst>
                  <a:outerShdw blurRad="38100" dist="38100" dir="2700000" algn="tl">
                    <a:srgbClr val="000000">
                      <a:alpha val="43137"/>
                    </a:srgbClr>
                  </a:outerShdw>
                </a:effectLst>
              </a:rPr>
              <a:t> LOWER RESIDENTIAL TORUS</a:t>
            </a:r>
          </a:p>
        </p:txBody>
      </p:sp>
      <p:cxnSp>
        <p:nvCxnSpPr>
          <p:cNvPr id="16402" name="Straight Arrow Connector 16401">
            <a:extLst>
              <a:ext uri="{FF2B5EF4-FFF2-40B4-BE49-F238E27FC236}">
                <a16:creationId xmlns:a16="http://schemas.microsoft.com/office/drawing/2014/main" id="{3356CBC6-5BB0-4D86-9680-4786822D4D1E}"/>
              </a:ext>
            </a:extLst>
          </p:cNvPr>
          <p:cNvCxnSpPr/>
          <p:nvPr/>
        </p:nvCxnSpPr>
        <p:spPr>
          <a:xfrm flipV="1">
            <a:off x="6484938" y="5818188"/>
            <a:ext cx="2087562" cy="23812"/>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6403" name="TextBox 16402">
            <a:extLst>
              <a:ext uri="{FF2B5EF4-FFF2-40B4-BE49-F238E27FC236}">
                <a16:creationId xmlns:a16="http://schemas.microsoft.com/office/drawing/2014/main" id="{2FAEE131-9443-4A0F-AF1E-CD0F165E22F5}"/>
              </a:ext>
            </a:extLst>
          </p:cNvPr>
          <p:cNvSpPr txBox="1"/>
          <p:nvPr/>
        </p:nvSpPr>
        <p:spPr>
          <a:xfrm>
            <a:off x="8909050" y="5691188"/>
            <a:ext cx="2946400" cy="369887"/>
          </a:xfrm>
          <a:prstGeom prst="rect">
            <a:avLst/>
          </a:prstGeom>
          <a:noFill/>
        </p:spPr>
        <p:txBody>
          <a:bodyPr>
            <a:spAutoFit/>
          </a:bodyPr>
          <a:lstStyle/>
          <a:p>
            <a:pPr>
              <a:defRPr/>
            </a:pPr>
            <a:r>
              <a:rPr lang="en-GB" b="1" dirty="0">
                <a:solidFill>
                  <a:schemeClr val="bg1"/>
                </a:solidFill>
                <a:effectLst>
                  <a:outerShdw blurRad="38100" dist="38100" dir="2700000" algn="tl">
                    <a:srgbClr val="000000">
                      <a:alpha val="43137"/>
                    </a:srgbClr>
                  </a:outerShdw>
                </a:effectLst>
              </a:rPr>
              <a:t>LOWER  INDUSTRIAL RING</a:t>
            </a:r>
            <a:endParaRPr lang="en-IN" b="1" dirty="0">
              <a:solidFill>
                <a:schemeClr val="bg1"/>
              </a:solidFill>
              <a:effectLst>
                <a:outerShdw blurRad="38100" dist="38100" dir="2700000" algn="tl">
                  <a:srgbClr val="000000">
                    <a:alpha val="43137"/>
                  </a:srgbClr>
                </a:outerShdw>
              </a:effectLst>
            </a:endParaRPr>
          </a:p>
        </p:txBody>
      </p:sp>
      <p:cxnSp>
        <p:nvCxnSpPr>
          <p:cNvPr id="16405" name="Straight Arrow Connector 16404">
            <a:extLst>
              <a:ext uri="{FF2B5EF4-FFF2-40B4-BE49-F238E27FC236}">
                <a16:creationId xmlns:a16="http://schemas.microsoft.com/office/drawing/2014/main" id="{87947AE1-90B1-486C-B6BC-E02CD7D17937}"/>
              </a:ext>
            </a:extLst>
          </p:cNvPr>
          <p:cNvCxnSpPr/>
          <p:nvPr/>
        </p:nvCxnSpPr>
        <p:spPr>
          <a:xfrm>
            <a:off x="6096000" y="6151563"/>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415" name="Straight Arrow Connector 16414">
            <a:extLst>
              <a:ext uri="{FF2B5EF4-FFF2-40B4-BE49-F238E27FC236}">
                <a16:creationId xmlns:a16="http://schemas.microsoft.com/office/drawing/2014/main" id="{4017CDF1-72E7-4079-B58F-4642ECD5F8B2}"/>
              </a:ext>
            </a:extLst>
          </p:cNvPr>
          <p:cNvCxnSpPr/>
          <p:nvPr/>
        </p:nvCxnSpPr>
        <p:spPr>
          <a:xfrm>
            <a:off x="6405563" y="6392863"/>
            <a:ext cx="2166937" cy="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6420" name="Straight Connector 16419">
            <a:extLst>
              <a:ext uri="{FF2B5EF4-FFF2-40B4-BE49-F238E27FC236}">
                <a16:creationId xmlns:a16="http://schemas.microsoft.com/office/drawing/2014/main" id="{BA676B93-64DD-4570-B6F9-C984FB216AD1}"/>
              </a:ext>
            </a:extLst>
          </p:cNvPr>
          <p:cNvCxnSpPr>
            <a:cxnSpLocks/>
          </p:cNvCxnSpPr>
          <p:nvPr/>
        </p:nvCxnSpPr>
        <p:spPr>
          <a:xfrm>
            <a:off x="6386513" y="6003925"/>
            <a:ext cx="19050" cy="38893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422" name="TextBox 16421">
            <a:extLst>
              <a:ext uri="{FF2B5EF4-FFF2-40B4-BE49-F238E27FC236}">
                <a16:creationId xmlns:a16="http://schemas.microsoft.com/office/drawing/2014/main" id="{27AB5DD3-3C26-4C19-928F-7684763AF9F2}"/>
              </a:ext>
            </a:extLst>
          </p:cNvPr>
          <p:cNvSpPr txBox="1"/>
          <p:nvPr/>
        </p:nvSpPr>
        <p:spPr>
          <a:xfrm>
            <a:off x="8891588" y="6145213"/>
            <a:ext cx="2944812" cy="369887"/>
          </a:xfrm>
          <a:prstGeom prst="rect">
            <a:avLst/>
          </a:prstGeom>
          <a:noFill/>
        </p:spPr>
        <p:txBody>
          <a:bodyPr>
            <a:spAutoFit/>
          </a:bodyPr>
          <a:lstStyle/>
          <a:p>
            <a:pPr>
              <a:defRPr/>
            </a:pPr>
            <a:r>
              <a:rPr lang="en-GB" b="1">
                <a:solidFill>
                  <a:schemeClr val="bg1"/>
                </a:solidFill>
                <a:effectLst>
                  <a:outerShdw blurRad="38100" dist="38100" dir="2700000" algn="tl">
                    <a:srgbClr val="000000">
                      <a:alpha val="43137"/>
                    </a:srgbClr>
                  </a:outerShdw>
                </a:effectLst>
              </a:rPr>
              <a:t>  LOWER DOCKING SECTION</a:t>
            </a:r>
            <a:endParaRPr lang="en-GB" b="1" dirty="0">
              <a:solidFill>
                <a:schemeClr val="bg1"/>
              </a:solidFill>
              <a:effectLst>
                <a:outerShdw blurRad="38100" dist="38100" dir="2700000" algn="tl">
                  <a:srgbClr val="000000">
                    <a:alpha val="43137"/>
                  </a:srgbClr>
                </a:outerShdw>
              </a:effectLst>
            </a:endParaRPr>
          </a:p>
        </p:txBody>
      </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Content Placeholder 3">
            <a:extLst>
              <a:ext uri="{FF2B5EF4-FFF2-40B4-BE49-F238E27FC236}">
                <a16:creationId xmlns:a16="http://schemas.microsoft.com/office/drawing/2014/main" id="{85AC06BD-B0CF-4FBF-8295-EB08513C4BC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138113"/>
            <a:ext cx="12192000" cy="6996113"/>
          </a:xfrm>
        </p:spPr>
      </p:pic>
      <p:sp>
        <p:nvSpPr>
          <p:cNvPr id="6147" name="Title 1">
            <a:extLst>
              <a:ext uri="{FF2B5EF4-FFF2-40B4-BE49-F238E27FC236}">
                <a16:creationId xmlns:a16="http://schemas.microsoft.com/office/drawing/2014/main" id="{0F8B9502-7651-4028-A720-2D0F89F4D73C}"/>
              </a:ext>
            </a:extLst>
          </p:cNvPr>
          <p:cNvSpPr>
            <a:spLocks noGrp="1" noChangeArrowheads="1"/>
          </p:cNvSpPr>
          <p:nvPr>
            <p:ph type="title"/>
          </p:nvPr>
        </p:nvSpPr>
        <p:spPr>
          <a:xfrm>
            <a:off x="176213" y="227013"/>
            <a:ext cx="2265362" cy="1143000"/>
          </a:xfrm>
        </p:spPr>
        <p:txBody>
          <a:bodyPr/>
          <a:lstStyle/>
          <a:p>
            <a:pPr eaLnBrk="1" hangingPunct="1"/>
            <a:r>
              <a:rPr lang="en-US" altLang="en-US" sz="6000" b="1">
                <a:solidFill>
                  <a:schemeClr val="bg1"/>
                </a:solidFill>
                <a:latin typeface="Cambria" panose="02040503050406030204" pitchFamily="18" charset="0"/>
                <a:ea typeface="Cambria" panose="02040503050406030204" pitchFamily="18" charset="0"/>
                <a:cs typeface="Cambria" panose="02040503050406030204" pitchFamily="18" charset="0"/>
              </a:rPr>
              <a:t>ELPIS</a:t>
            </a:r>
            <a:endParaRPr lang="en-US" altLang="en-US" sz="6000"/>
          </a:p>
        </p:txBody>
      </p:sp>
      <p:sp>
        <p:nvSpPr>
          <p:cNvPr id="6148" name="Title 1">
            <a:extLst>
              <a:ext uri="{FF2B5EF4-FFF2-40B4-BE49-F238E27FC236}">
                <a16:creationId xmlns:a16="http://schemas.microsoft.com/office/drawing/2014/main" id="{36B913CA-3AC8-4C41-8B19-AC56817B4F2B}"/>
              </a:ext>
            </a:extLst>
          </p:cNvPr>
          <p:cNvSpPr txBox="1">
            <a:spLocks noChangeArrowheads="1"/>
          </p:cNvSpPr>
          <p:nvPr/>
        </p:nvSpPr>
        <p:spPr bwMode="auto">
          <a:xfrm>
            <a:off x="0" y="1171575"/>
            <a:ext cx="4079875"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4400" b="1">
                <a:solidFill>
                  <a:schemeClr val="bg1"/>
                </a:solidFill>
                <a:latin typeface="Cambria" panose="02040503050406030204" pitchFamily="18" charset="0"/>
                <a:ea typeface="Cambria" panose="02040503050406030204" pitchFamily="18" charset="0"/>
                <a:cs typeface="Cambria" panose="02040503050406030204" pitchFamily="18" charset="0"/>
              </a:rPr>
              <a:t>LOCATION: L4 </a:t>
            </a:r>
            <a:endParaRPr lang="en-US" altLang="en-US" sz="4400">
              <a:latin typeface="Calibri Light" panose="020F0302020204030204" pitchFamily="34" charset="0"/>
            </a:endParaRPr>
          </a:p>
        </p:txBody>
      </p:sp>
      <p:pic>
        <p:nvPicPr>
          <p:cNvPr id="6149" name="Picture 6">
            <a:extLst>
              <a:ext uri="{FF2B5EF4-FFF2-40B4-BE49-F238E27FC236}">
                <a16:creationId xmlns:a16="http://schemas.microsoft.com/office/drawing/2014/main" id="{490858BC-9E9B-4129-9D33-B7D1F84C39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7563" y="1703388"/>
            <a:ext cx="5632450" cy="419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Picture 7">
            <a:extLst>
              <a:ext uri="{FF2B5EF4-FFF2-40B4-BE49-F238E27FC236}">
                <a16:creationId xmlns:a16="http://schemas.microsoft.com/office/drawing/2014/main" id="{37E2FFDC-BF6D-499B-8DD5-B8233EE931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1950" y="2084388"/>
            <a:ext cx="15240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4">
            <a:extLst>
              <a:ext uri="{FF2B5EF4-FFF2-40B4-BE49-F238E27FC236}">
                <a16:creationId xmlns:a16="http://schemas.microsoft.com/office/drawing/2014/main" id="{7EF1C6C3-EAC6-4359-AAC6-92415A9C3D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6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Title 1">
            <a:extLst>
              <a:ext uri="{FF2B5EF4-FFF2-40B4-BE49-F238E27FC236}">
                <a16:creationId xmlns:a16="http://schemas.microsoft.com/office/drawing/2014/main" id="{41F8876C-4DF2-4DDA-B01D-D133454EC2FF}"/>
              </a:ext>
            </a:extLst>
          </p:cNvPr>
          <p:cNvSpPr txBox="1">
            <a:spLocks noChangeArrowheads="1"/>
          </p:cNvSpPr>
          <p:nvPr/>
        </p:nvSpPr>
        <p:spPr bwMode="auto">
          <a:xfrm>
            <a:off x="609600" y="427038"/>
            <a:ext cx="261143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7200" b="1">
                <a:solidFill>
                  <a:schemeClr val="bg1"/>
                </a:solidFill>
                <a:latin typeface="Cambria" panose="02040503050406030204" pitchFamily="18" charset="0"/>
                <a:ea typeface="Cambria" panose="02040503050406030204" pitchFamily="18" charset="0"/>
                <a:cs typeface="Cambria" panose="02040503050406030204" pitchFamily="18" charset="0"/>
              </a:rPr>
              <a:t>ELPIS</a:t>
            </a:r>
          </a:p>
        </p:txBody>
      </p:sp>
      <p:pic>
        <p:nvPicPr>
          <p:cNvPr id="7172" name="Content Placeholder 5">
            <a:extLst>
              <a:ext uri="{FF2B5EF4-FFF2-40B4-BE49-F238E27FC236}">
                <a16:creationId xmlns:a16="http://schemas.microsoft.com/office/drawing/2014/main" id="{D26BA699-722C-453C-92C0-BEA838E54A2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916238" y="2133600"/>
            <a:ext cx="7405687" cy="4165600"/>
          </a:xfrm>
        </p:spPr>
      </p:pic>
      <p:sp>
        <p:nvSpPr>
          <p:cNvPr id="8" name="TextBox 7">
            <a:extLst>
              <a:ext uri="{FF2B5EF4-FFF2-40B4-BE49-F238E27FC236}">
                <a16:creationId xmlns:a16="http://schemas.microsoft.com/office/drawing/2014/main" id="{E4CF065A-719A-4C4F-91CC-28C0164D0361}"/>
              </a:ext>
            </a:extLst>
          </p:cNvPr>
          <p:cNvSpPr txBox="1"/>
          <p:nvPr/>
        </p:nvSpPr>
        <p:spPr>
          <a:xfrm>
            <a:off x="660400" y="1570038"/>
            <a:ext cx="4195763" cy="708025"/>
          </a:xfrm>
          <a:prstGeom prst="rect">
            <a:avLst/>
          </a:prstGeom>
          <a:noFill/>
        </p:spPr>
        <p:txBody>
          <a:bodyPr>
            <a:spAutoFit/>
          </a:bodyPr>
          <a:lstStyle/>
          <a:p>
            <a:pPr eaLnBrk="1" fontAlgn="auto" hangingPunct="1">
              <a:spcBef>
                <a:spcPts val="0"/>
              </a:spcBef>
              <a:spcAft>
                <a:spcPts val="0"/>
              </a:spcAft>
              <a:defRPr/>
            </a:pPr>
            <a:r>
              <a:rPr lang="en-US" sz="4000" b="1" dirty="0">
                <a:solidFill>
                  <a:schemeClr val="bg1"/>
                </a:solidFill>
                <a:latin typeface="Cambria" pitchFamily="18" charset="0"/>
                <a:ea typeface="Cambria" pitchFamily="18" charset="0"/>
                <a:cs typeface="+mj-cs"/>
              </a:rPr>
              <a:t>LATERAL VIEW</a:t>
            </a:r>
          </a:p>
        </p:txBody>
      </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4">
            <a:extLst>
              <a:ext uri="{FF2B5EF4-FFF2-40B4-BE49-F238E27FC236}">
                <a16:creationId xmlns:a16="http://schemas.microsoft.com/office/drawing/2014/main" id="{67203A96-FC98-4785-B88F-397E2693D4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Title 1">
            <a:extLst>
              <a:ext uri="{FF2B5EF4-FFF2-40B4-BE49-F238E27FC236}">
                <a16:creationId xmlns:a16="http://schemas.microsoft.com/office/drawing/2014/main" id="{4EB59CF3-2331-42E3-A856-D035D5E025DB}"/>
              </a:ext>
            </a:extLst>
          </p:cNvPr>
          <p:cNvSpPr txBox="1">
            <a:spLocks noChangeArrowheads="1"/>
          </p:cNvSpPr>
          <p:nvPr/>
        </p:nvSpPr>
        <p:spPr bwMode="auto">
          <a:xfrm>
            <a:off x="609600" y="427038"/>
            <a:ext cx="272256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7200" b="1">
                <a:solidFill>
                  <a:schemeClr val="bg1"/>
                </a:solidFill>
                <a:latin typeface="Cambria" panose="02040503050406030204" pitchFamily="18" charset="0"/>
                <a:ea typeface="Cambria" panose="02040503050406030204" pitchFamily="18" charset="0"/>
                <a:cs typeface="Cambria" panose="02040503050406030204" pitchFamily="18" charset="0"/>
              </a:rPr>
              <a:t>ELPIS</a:t>
            </a:r>
          </a:p>
        </p:txBody>
      </p:sp>
      <p:pic>
        <p:nvPicPr>
          <p:cNvPr id="8196" name="Content Placeholder 6">
            <a:extLst>
              <a:ext uri="{FF2B5EF4-FFF2-40B4-BE49-F238E27FC236}">
                <a16:creationId xmlns:a16="http://schemas.microsoft.com/office/drawing/2014/main" id="{DA1BDE1D-E090-4A82-8DF2-74158C35745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590800" y="1570038"/>
            <a:ext cx="7151688" cy="4022725"/>
          </a:xfrm>
        </p:spPr>
      </p:pic>
      <p:sp>
        <p:nvSpPr>
          <p:cNvPr id="8197" name="Title 1">
            <a:extLst>
              <a:ext uri="{FF2B5EF4-FFF2-40B4-BE49-F238E27FC236}">
                <a16:creationId xmlns:a16="http://schemas.microsoft.com/office/drawing/2014/main" id="{C4080CEA-41E9-4A9F-8DF5-85371D321905}"/>
              </a:ext>
            </a:extLst>
          </p:cNvPr>
          <p:cNvSpPr txBox="1">
            <a:spLocks noChangeArrowheads="1"/>
          </p:cNvSpPr>
          <p:nvPr/>
        </p:nvSpPr>
        <p:spPr bwMode="auto">
          <a:xfrm>
            <a:off x="681038" y="1570038"/>
            <a:ext cx="257968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4000" b="1">
                <a:solidFill>
                  <a:schemeClr val="bg1"/>
                </a:solidFill>
                <a:latin typeface="Cambria" panose="02040503050406030204" pitchFamily="18" charset="0"/>
                <a:ea typeface="Cambria" panose="02040503050406030204" pitchFamily="18" charset="0"/>
                <a:cs typeface="Cambria" panose="02040503050406030204" pitchFamily="18" charset="0"/>
              </a:rPr>
              <a:t>TOP VIEW</a:t>
            </a:r>
          </a:p>
        </p:txBody>
      </p:sp>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Rectangle 7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9219" name="Picture 4">
            <a:extLst>
              <a:ext uri="{FF2B5EF4-FFF2-40B4-BE49-F238E27FC236}">
                <a16:creationId xmlns:a16="http://schemas.microsoft.com/office/drawing/2014/main" id="{13426794-924F-41D0-A08F-7730BD263C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4774"/>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itle 1">
            <a:extLst>
              <a:ext uri="{FF2B5EF4-FFF2-40B4-BE49-F238E27FC236}">
                <a16:creationId xmlns:a16="http://schemas.microsoft.com/office/drawing/2014/main" id="{6BC17B25-3808-47FB-A852-603226A54E56}"/>
              </a:ext>
            </a:extLst>
          </p:cNvPr>
          <p:cNvSpPr>
            <a:spLocks noGrp="1" noChangeArrowheads="1"/>
          </p:cNvSpPr>
          <p:nvPr>
            <p:ph type="title"/>
          </p:nvPr>
        </p:nvSpPr>
        <p:spPr/>
        <p:txBody>
          <a:bodyPr/>
          <a:lstStyle/>
          <a:p>
            <a:pPr algn="ctr" eaLnBrk="1" hangingPunct="1"/>
            <a:r>
              <a:rPr lang="en-US" altLang="en-US" b="1">
                <a:solidFill>
                  <a:srgbClr val="FFFFFF"/>
                </a:solidFill>
                <a:latin typeface="Cambria" panose="02040503050406030204" pitchFamily="18" charset="0"/>
                <a:cs typeface="Calibri Light" panose="020F0302020204030204" pitchFamily="34" charset="0"/>
              </a:rPr>
              <a:t>LIFE SUPPORT</a:t>
            </a:r>
            <a:endParaRPr lang="en-US" altLang="en-US" b="1">
              <a:latin typeface="Cambria" panose="02040503050406030204" pitchFamily="18" charset="0"/>
            </a:endParaRPr>
          </a:p>
        </p:txBody>
      </p:sp>
      <p:graphicFrame>
        <p:nvGraphicFramePr>
          <p:cNvPr id="3" name="Diagram 2">
            <a:extLst>
              <a:ext uri="{FF2B5EF4-FFF2-40B4-BE49-F238E27FC236}">
                <a16:creationId xmlns:a16="http://schemas.microsoft.com/office/drawing/2014/main" id="{9839C1E6-F43F-405C-B967-FEB08D9FF0FB}"/>
              </a:ext>
            </a:extLst>
          </p:cNvPr>
          <p:cNvGraphicFramePr/>
          <p:nvPr/>
        </p:nvGraphicFramePr>
        <p:xfrm>
          <a:off x="838200" y="1825625"/>
          <a:ext cx="10515600" cy="4510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overrideClrMapping bg1="dk1" tx1="lt1" bg2="dk2" tx2="lt2" accent1="accent1" accent2="accent2" accent3="accent3" accent4="accent4" accent5="accent5" accent6="accent6" hlink="hlink" folHlink="folHlink"/>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81A1C7A0-CF8A-454B-A4D3-53C33A3ABCFE}"/>
              </a:ext>
            </a:extLst>
          </p:cNvPr>
          <p:cNvSpPr>
            <a:spLocks noGrp="1" noChangeArrowheads="1"/>
          </p:cNvSpPr>
          <p:nvPr>
            <p:ph type="title"/>
          </p:nvPr>
        </p:nvSpPr>
        <p:spPr>
          <a:xfrm>
            <a:off x="801688" y="1397000"/>
            <a:ext cx="5005387" cy="1325563"/>
          </a:xfrm>
        </p:spPr>
        <p:txBody>
          <a:bodyPr/>
          <a:lstStyle/>
          <a:p>
            <a:pPr eaLnBrk="1" hangingPunct="1"/>
            <a:r>
              <a:rPr lang="en-US" altLang="en-US">
                <a:latin typeface="Cambria" panose="02040503050406030204" pitchFamily="18" charset="0"/>
                <a:cs typeface="Calibri Light" panose="020F0302020204030204" pitchFamily="34" charset="0"/>
              </a:rPr>
              <a:t>OPERATIONS AND AUTOMATIONS</a:t>
            </a:r>
          </a:p>
        </p:txBody>
      </p:sp>
      <p:sp>
        <p:nvSpPr>
          <p:cNvPr id="10243" name="Content Placeholder 12">
            <a:extLst>
              <a:ext uri="{FF2B5EF4-FFF2-40B4-BE49-F238E27FC236}">
                <a16:creationId xmlns:a16="http://schemas.microsoft.com/office/drawing/2014/main" id="{EF4854E6-54B1-4FDC-8690-70DF4D89D1C8}"/>
              </a:ext>
            </a:extLst>
          </p:cNvPr>
          <p:cNvSpPr>
            <a:spLocks noGrp="1" noChangeArrowheads="1"/>
          </p:cNvSpPr>
          <p:nvPr>
            <p:ph idx="1"/>
          </p:nvPr>
        </p:nvSpPr>
        <p:spPr>
          <a:xfrm>
            <a:off x="804863" y="2871788"/>
            <a:ext cx="5006975" cy="2706687"/>
          </a:xfrm>
        </p:spPr>
        <p:txBody>
          <a:bodyPr/>
          <a:lstStyle/>
          <a:p>
            <a:pPr algn="just" eaLnBrk="1" hangingPunct="1"/>
            <a:r>
              <a:rPr lang="en-US" altLang="en-US" sz="1800" dirty="0">
                <a:cs typeface="Calibri" panose="020F0502020204030204" pitchFamily="34" charset="0"/>
              </a:rPr>
              <a:t>In ELPIS, the vehicles used for  transportation are same as on earth but modified , eco-friendly and modernized.</a:t>
            </a:r>
          </a:p>
          <a:p>
            <a:pPr algn="just" eaLnBrk="1" hangingPunct="1"/>
            <a:r>
              <a:rPr lang="en-US" altLang="en-US" sz="1800" dirty="0">
                <a:cs typeface="Calibri" panose="020F0502020204030204" pitchFamily="34" charset="0"/>
              </a:rPr>
              <a:t>In ELPIS we use DSN( Deep Space Network) and laser communication system .</a:t>
            </a:r>
          </a:p>
          <a:p>
            <a:pPr algn="just" eaLnBrk="1" hangingPunct="1"/>
            <a:r>
              <a:rPr lang="en-US" altLang="en-US" sz="1800" dirty="0">
                <a:cs typeface="Calibri" panose="020F0502020204030204" pitchFamily="34" charset="0"/>
              </a:rPr>
              <a:t>The core of any successful society is only formed through quality education. Schools in the ELPIS provide good foundation for the future of the children .</a:t>
            </a:r>
          </a:p>
        </p:txBody>
      </p:sp>
      <p:sp>
        <p:nvSpPr>
          <p:cNvPr id="28" name="Freeform: Shape 15">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6019800" y="0"/>
            <a:ext cx="6172200"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pic>
        <p:nvPicPr>
          <p:cNvPr id="29" name="Picture 8">
            <a:extLst>
              <a:ext uri="{FF2B5EF4-FFF2-40B4-BE49-F238E27FC236}">
                <a16:creationId xmlns:a16="http://schemas.microsoft.com/office/drawing/2014/main" id="{74A7FEAB-87D8-4803-9BA4-2330D90B4426}"/>
              </a:ext>
            </a:extLst>
          </p:cNvPr>
          <p:cNvPicPr>
            <a:picLocks noChangeAspect="1"/>
          </p:cNvPicPr>
          <p:nvPr/>
        </p:nvPicPr>
        <p:blipFill rotWithShape="1">
          <a:blip r:embed="rId2"/>
          <a:srcRect r="1" b="959"/>
          <a:stretch/>
        </p:blipFill>
        <p:spPr>
          <a:xfrm>
            <a:off x="6167846" y="10"/>
            <a:ext cx="6024154" cy="685799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p:spPr>
      </p:pic>
    </p:spTree>
  </p:cSld>
  <p:clrMapOvr>
    <a:overrideClrMapping bg1="dk1" tx1="lt1" bg2="dk2" tx2="lt2" accent1="accent1" accent2="accent2" accent3="accent3" accent4="accent4" accent5="accent5" accent6="accent6" hlink="hlink" folHlink="folHlink"/>
  </p:clrMapOvr>
  <p:transition spd="slow">
    <p:fade/>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254</TotalTime>
  <Words>464</Words>
  <Application>Microsoft Office PowerPoint</Application>
  <PresentationFormat>Widescreen</PresentationFormat>
  <Paragraphs>97</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Cambria</vt:lpstr>
      <vt:lpstr>Office Theme</vt:lpstr>
      <vt:lpstr>ELPIS Spirit of hope</vt:lpstr>
      <vt:lpstr>PowerPoint Presentation</vt:lpstr>
      <vt:lpstr>NEED FOR A         SPACE SETTLEMENT</vt:lpstr>
      <vt:lpstr>ELPIS</vt:lpstr>
      <vt:lpstr>ELPIS</vt:lpstr>
      <vt:lpstr>PowerPoint Presentation</vt:lpstr>
      <vt:lpstr>PowerPoint Presentation</vt:lpstr>
      <vt:lpstr>LIFE SUPPORT</vt:lpstr>
      <vt:lpstr>OPERATIONS AND AUTOMATIONS</vt:lpstr>
      <vt:lpstr>HUMAN LIFE DESIGN</vt:lpstr>
      <vt:lpstr>RESEARCH AND INDUSTRIES</vt:lpstr>
      <vt:lpstr>AGE DEMOGRAPHY</vt:lpstr>
      <vt:lpstr>COST AND SCHEDULE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Pavan;Medhovarsh</dc:creator>
  <cp:lastModifiedBy>Pavan Bayyapureddi</cp:lastModifiedBy>
  <cp:revision>46</cp:revision>
  <dcterms:created xsi:type="dcterms:W3CDTF">2013-07-15T20:26:40Z</dcterms:created>
  <dcterms:modified xsi:type="dcterms:W3CDTF">2019-04-27T01:53:55Z</dcterms:modified>
</cp:coreProperties>
</file>